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4" r:id="rId10"/>
    <p:sldId id="267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84DAEF-C55B-728C-7A3A-95238D0BB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7C189B0-4308-7A5F-9380-6ACC64A14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1EBC26-6634-4922-C077-42785C699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44E-010A-4607-98F6-6D7B36C824A5}" type="datetimeFigureOut">
              <a:rPr lang="zh-TW" altLang="en-US" smtClean="0"/>
              <a:t>2026/6/5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8870472-254D-99B0-85F8-CA6F97F06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91FFDEF-0EB8-195C-E1D6-1799A0B1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D6B5-734B-44C7-A9BA-673B4E428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5705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4DC256-09A5-25AD-22FE-3BCF75D96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E6E4758-F682-197F-9718-D7EEBD227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FFF15A7-2221-136C-4189-4CFD2CD4D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44E-010A-4607-98F6-6D7B36C824A5}" type="datetimeFigureOut">
              <a:rPr lang="zh-TW" altLang="en-US" smtClean="0"/>
              <a:t>2026/6/5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5BD72E4-D955-A9B0-2471-F52AEE0C7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58139A4-AECD-2591-B259-DA59343BD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D6B5-734B-44C7-A9BA-673B4E428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6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58C2AAA-1261-EB1F-04C0-DDBB1B76D7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4B2CF63-C924-C791-8E24-33F71BF9A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FF850E-756A-89C7-E675-D89E08763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44E-010A-4607-98F6-6D7B36C824A5}" type="datetimeFigureOut">
              <a:rPr lang="zh-TW" altLang="en-US" smtClean="0"/>
              <a:t>2026/6/5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224BE03-C14A-BC9A-2922-7CC436708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1CE44FE-DFB2-6E21-CC21-2275D6E8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D6B5-734B-44C7-A9BA-673B4E428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729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AC81A0-3975-4E71-5179-1ED703910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993B86-A673-787B-41E0-DACDC80FE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64CAF24-FD80-FDFC-8042-714E2F793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44E-010A-4607-98F6-6D7B36C824A5}" type="datetimeFigureOut">
              <a:rPr lang="zh-TW" altLang="en-US" smtClean="0"/>
              <a:t>2026/6/5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C3BAD1-ED9E-C46A-39C8-99B230299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7D1F618-3756-8C62-467C-F0E47FD8B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D6B5-734B-44C7-A9BA-673B4E428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680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D7BC9C-4A92-C582-0BF8-04EA93EAB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0CF5CFE-A96E-541F-BE8A-218FA0A13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911C877-5807-7146-5672-9C90BA161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44E-010A-4607-98F6-6D7B36C824A5}" type="datetimeFigureOut">
              <a:rPr lang="zh-TW" altLang="en-US" smtClean="0"/>
              <a:t>2026/6/5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A5158A5-043E-770E-3E0F-DD2279068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32726B3-DDEE-9045-2F4C-8955EB026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D6B5-734B-44C7-A9BA-673B4E428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145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01C53C-7C5B-6DCC-BAD3-053CCEF08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281329-CE7E-0287-9DA4-BC2E4B93FC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E5C167F-F273-3280-7703-4B8B79401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B5B82E9-A3AB-05B3-89AE-98C5D5C47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44E-010A-4607-98F6-6D7B36C824A5}" type="datetimeFigureOut">
              <a:rPr lang="zh-TW" altLang="en-US" smtClean="0"/>
              <a:t>2026/6/5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58251F9-7C10-5CA1-A793-7285F327C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003033D-A142-BF11-7D54-B1B4C04EF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D6B5-734B-44C7-A9BA-673B4E428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790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F05811-1344-BF60-DED9-B5CA5DB2A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5581AB2-0DDB-D285-2FCD-BAF8A1293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530EF52-5879-7016-2B4D-C7EDECD3A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DD9B2B9-2321-AC76-FAF1-CA151651D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09321BB-6E07-B712-AB75-8C07FF66CE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08B5810-1CC6-4AFA-B3B3-9FCA57833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44E-010A-4607-98F6-6D7B36C824A5}" type="datetimeFigureOut">
              <a:rPr lang="zh-TW" altLang="en-US" smtClean="0"/>
              <a:t>2026/6/5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0AF0FBF-4C86-D080-FC50-16029DE0C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0828CAF-B47B-F425-D4F7-8E62B69D0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D6B5-734B-44C7-A9BA-673B4E428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9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8A8184-1B07-268B-2298-AAD90EEC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93869D2-1D0D-9C2C-FD07-D9EE0860A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44E-010A-4607-98F6-6D7B36C824A5}" type="datetimeFigureOut">
              <a:rPr lang="zh-TW" altLang="en-US" smtClean="0"/>
              <a:t>2026/6/5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736D1EF-589E-53E7-21C2-AE61CB553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14AA657-24CA-D9A5-18BD-3304B1EF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D6B5-734B-44C7-A9BA-673B4E428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3372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E848B11-5322-B56B-DE7E-2B9D96734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44E-010A-4607-98F6-6D7B36C824A5}" type="datetimeFigureOut">
              <a:rPr lang="zh-TW" altLang="en-US" smtClean="0"/>
              <a:t>2026/6/5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AB8FCF8-BE70-57B1-2928-14D951F21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4DE55B-6DC3-7F0F-55B6-9F6BFC758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D6B5-734B-44C7-A9BA-673B4E428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625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3D7F7E-0FD5-8D6A-A5B3-D07630D96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C57078-DFF2-B1E0-301C-C431D95BE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948D8E8-6BBC-9B4E-F355-F9A8E4BE8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B0ADE02-8FD5-FDC6-8C54-D6DF8156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44E-010A-4607-98F6-6D7B36C824A5}" type="datetimeFigureOut">
              <a:rPr lang="zh-TW" altLang="en-US" smtClean="0"/>
              <a:t>2026/6/5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E5EE176-1484-5DC6-F908-381D83B05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D6B3D1D-E10A-FFF1-BBEF-BAB8C7AAC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D6B5-734B-44C7-A9BA-673B4E428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6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83F73D-20BD-0287-B801-59A861C7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4B49DDE-0B49-08E1-0207-77472EAEDD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48061DA-08BD-3C79-570E-2E0C40E0A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09A4F1A-68A2-0A72-C770-3E35E793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44E-010A-4607-98F6-6D7B36C824A5}" type="datetimeFigureOut">
              <a:rPr lang="zh-TW" altLang="en-US" smtClean="0"/>
              <a:t>2026/6/5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29DEB1A-EF6B-5220-AA92-2798C5C81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B1F0412-C4C5-21B7-8A53-330896826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D6B5-734B-44C7-A9BA-673B4E428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43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5A374EE-9AB7-E9DA-76D0-70A8BFC8A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180F541-20C0-CEF0-2C1F-01016F6B2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FBC6866-DC70-931C-36B7-19879DDBE8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37944E-010A-4607-98F6-6D7B36C824A5}" type="datetimeFigureOut">
              <a:rPr lang="zh-TW" altLang="en-US" smtClean="0"/>
              <a:t>2026/6/5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AE4D22E-3520-89E0-7C36-072A9C5F6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D65CFB0-8467-5A95-8F9D-F794F4F48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29D6B5-734B-44C7-A9BA-673B4E428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76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F07682-4889-43A3-9106-356AE1A743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8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關於優先免試操作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3CC3CA5-9E3F-4CB6-B0CF-9B0B31C1E2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767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7774F2-C894-6F8D-8FD7-12CF4B71B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64008"/>
            <a:ext cx="9845040" cy="6300216"/>
          </a:xfrm>
        </p:spPr>
        <p:txBody>
          <a:bodyPr>
            <a:normAutofit/>
          </a:bodyPr>
          <a:lstStyle/>
          <a:p>
            <a:pPr>
              <a:lnSpc>
                <a:spcPts val="7500"/>
              </a:lnSpc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6/8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，下午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2:00~3:00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至圖書館找班導，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領取報名表回去簽名。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6/9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，上午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8:30~9:00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至圖書館找班導，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繳回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標準簽名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報名表。</a:t>
            </a:r>
          </a:p>
        </p:txBody>
      </p:sp>
    </p:spTree>
    <p:extLst>
      <p:ext uri="{BB962C8B-B14F-4D97-AF65-F5344CB8AC3E}">
        <p14:creationId xmlns:p14="http://schemas.microsoft.com/office/powerpoint/2010/main" val="228241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94FA9B-C9AE-FAC9-2759-CA28F297A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要優免要先這樣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7E3D40C-5800-B23E-20A7-8E4B6D5FA3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6409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BEABC8C-DB47-316E-9C97-A2156CC0E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79"/>
            <a:ext cx="12192000" cy="681364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D5A154E-207F-C5EE-067B-20D1F63AA135}"/>
              </a:ext>
            </a:extLst>
          </p:cNvPr>
          <p:cNvSpPr/>
          <p:nvPr/>
        </p:nvSpPr>
        <p:spPr>
          <a:xfrm>
            <a:off x="3949148" y="2146852"/>
            <a:ext cx="3061252" cy="17625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751DAEE-A48F-52EC-43CB-46441C9327BE}"/>
              </a:ext>
            </a:extLst>
          </p:cNvPr>
          <p:cNvSpPr txBox="1"/>
          <p:nvPr/>
        </p:nvSpPr>
        <p:spPr>
          <a:xfrm>
            <a:off x="1848683" y="1223522"/>
            <a:ext cx="84946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初始設定：先至此重設密碼</a:t>
            </a:r>
          </a:p>
        </p:txBody>
      </p:sp>
    </p:spTree>
    <p:extLst>
      <p:ext uri="{BB962C8B-B14F-4D97-AF65-F5344CB8AC3E}">
        <p14:creationId xmlns:p14="http://schemas.microsoft.com/office/powerpoint/2010/main" val="1326831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43BAE3-767B-C45F-DCB8-98B334924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7AF0E76-E8A3-59DE-9803-7515DBBBE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BE0DD66-C7B3-32EB-1AA7-D44D42D81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294" y="175758"/>
            <a:ext cx="9354856" cy="650648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57FA47E-DDD5-43B2-9BA0-C5453F9ADFB3}"/>
              </a:ext>
            </a:extLst>
          </p:cNvPr>
          <p:cNvSpPr/>
          <p:nvPr/>
        </p:nvSpPr>
        <p:spPr>
          <a:xfrm>
            <a:off x="5035826" y="1027906"/>
            <a:ext cx="940904" cy="5358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4">
            <a:extLst>
              <a:ext uri="{FF2B5EF4-FFF2-40B4-BE49-F238E27FC236}">
                <a16:creationId xmlns:a16="http://schemas.microsoft.com/office/drawing/2014/main" id="{5A976B77-E320-A7DD-2448-FFD46E1C3A0C}"/>
              </a:ext>
            </a:extLst>
          </p:cNvPr>
          <p:cNvSpPr/>
          <p:nvPr/>
        </p:nvSpPr>
        <p:spPr>
          <a:xfrm rot="10800000">
            <a:off x="6096000" y="1052421"/>
            <a:ext cx="1033670" cy="5358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2979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D5A3970-D4E5-3A24-FE53-B48736E53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914" y="309127"/>
            <a:ext cx="9288171" cy="623974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DD8CCC9-C56C-E6AF-221B-107403EF1970}"/>
              </a:ext>
            </a:extLst>
          </p:cNvPr>
          <p:cNvSpPr/>
          <p:nvPr/>
        </p:nvSpPr>
        <p:spPr>
          <a:xfrm>
            <a:off x="7023652" y="3180522"/>
            <a:ext cx="1709531" cy="19215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4821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9F276A2-B2F5-9659-F8A5-D084C0E8F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262" y="0"/>
            <a:ext cx="9181476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5D84C18-5F01-26DC-9E04-42F42456A9ED}"/>
              </a:ext>
            </a:extLst>
          </p:cNvPr>
          <p:cNvSpPr/>
          <p:nvPr/>
        </p:nvSpPr>
        <p:spPr>
          <a:xfrm>
            <a:off x="4174435" y="3803374"/>
            <a:ext cx="4293704" cy="16565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左 4">
            <a:extLst>
              <a:ext uri="{FF2B5EF4-FFF2-40B4-BE49-F238E27FC236}">
                <a16:creationId xmlns:a16="http://schemas.microsoft.com/office/drawing/2014/main" id="{17BB5FB1-1EDF-4DFE-6F47-3A60CBBED1FD}"/>
              </a:ext>
            </a:extLst>
          </p:cNvPr>
          <p:cNvSpPr/>
          <p:nvPr/>
        </p:nvSpPr>
        <p:spPr>
          <a:xfrm>
            <a:off x="8468139" y="3803374"/>
            <a:ext cx="1927051" cy="95084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=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EDD04A6-8A3A-1B7B-5539-5BF16A22205A}"/>
              </a:ext>
            </a:extLst>
          </p:cNvPr>
          <p:cNvSpPr txBox="1"/>
          <p:nvPr/>
        </p:nvSpPr>
        <p:spPr>
          <a:xfrm>
            <a:off x="6175609" y="2497530"/>
            <a:ext cx="5469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一定要先用預設登入</a:t>
            </a:r>
            <a:endParaRPr lang="en-US" altLang="zh-TW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，然後再重新設新密碼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!!!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7165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7774F2-C894-6F8D-8FD7-12CF4B71B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可以進入優免系統了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0952035-3A30-E322-34C9-C02D88E39C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6791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AB93F82-9D99-539F-C659-743F50A20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77" y="0"/>
            <a:ext cx="10692245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9C90284-2A48-141F-2D7C-1105E4EAE2B2}"/>
              </a:ext>
            </a:extLst>
          </p:cNvPr>
          <p:cNvSpPr/>
          <p:nvPr/>
        </p:nvSpPr>
        <p:spPr>
          <a:xfrm>
            <a:off x="7487478" y="4002156"/>
            <a:ext cx="3061252" cy="17625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293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5DF28B2-449E-F929-BB3F-39CABA653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904"/>
            <a:ext cx="12007920" cy="573819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3FFF7F6-00A3-86F8-3035-32668B4939F4}"/>
              </a:ext>
            </a:extLst>
          </p:cNvPr>
          <p:cNvSpPr/>
          <p:nvPr/>
        </p:nvSpPr>
        <p:spPr>
          <a:xfrm>
            <a:off x="2623930" y="1736035"/>
            <a:ext cx="1298713" cy="490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3004E40-0604-EE69-12E5-50297ADD6A90}"/>
              </a:ext>
            </a:extLst>
          </p:cNvPr>
          <p:cNvSpPr/>
          <p:nvPr/>
        </p:nvSpPr>
        <p:spPr>
          <a:xfrm>
            <a:off x="2623930" y="2286000"/>
            <a:ext cx="1298713" cy="3379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BA5D681-044A-9267-4B5B-EFF33EBDB4A3}"/>
              </a:ext>
            </a:extLst>
          </p:cNvPr>
          <p:cNvSpPr txBox="1"/>
          <p:nvPr/>
        </p:nvSpPr>
        <p:spPr>
          <a:xfrm>
            <a:off x="4678017" y="1654433"/>
            <a:ext cx="55707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此處有優免選填</a:t>
            </a:r>
            <a:b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操作步驟</a:t>
            </a:r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F7D1163A-EAEA-1259-6F5B-60FA005613DC}"/>
              </a:ext>
            </a:extLst>
          </p:cNvPr>
          <p:cNvSpPr/>
          <p:nvPr/>
        </p:nvSpPr>
        <p:spPr>
          <a:xfrm rot="10800000">
            <a:off x="3962399" y="2319129"/>
            <a:ext cx="848139" cy="4439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26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88</Words>
  <Application>Microsoft Office PowerPoint</Application>
  <PresentationFormat>寬螢幕</PresentationFormat>
  <Paragraphs>9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Microsoft JhengHei Light</vt:lpstr>
      <vt:lpstr>微軟正黑體</vt:lpstr>
      <vt:lpstr>Arial</vt:lpstr>
      <vt:lpstr>Office 佈景主題</vt:lpstr>
      <vt:lpstr>關於優先免試操作</vt:lpstr>
      <vt:lpstr>要優免要先這樣</vt:lpstr>
      <vt:lpstr>PowerPoint 簡報</vt:lpstr>
      <vt:lpstr>PowerPoint 簡報</vt:lpstr>
      <vt:lpstr>PowerPoint 簡報</vt:lpstr>
      <vt:lpstr>PowerPoint 簡報</vt:lpstr>
      <vt:lpstr>可以進入優免系統了</vt:lpstr>
      <vt:lpstr>PowerPoint 簡報</vt:lpstr>
      <vt:lpstr>PowerPoint 簡報</vt:lpstr>
      <vt:lpstr>★  6/8，下午2:00~3:00 至圖書館找班導，        領取報名表回去簽名。 ★  6/9，上午8:30~9:00 至圖書館找班導，        繳回標準簽名報名表。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關於優先免試</dc:title>
  <dc:creator>USER</dc:creator>
  <cp:lastModifiedBy>User</cp:lastModifiedBy>
  <cp:revision>4</cp:revision>
  <dcterms:created xsi:type="dcterms:W3CDTF">2026-06-05T08:22:17Z</dcterms:created>
  <dcterms:modified xsi:type="dcterms:W3CDTF">2026-06-05T11:42:40Z</dcterms:modified>
</cp:coreProperties>
</file>