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  <p:sldMasterId id="2147483769" r:id="rId2"/>
    <p:sldMasterId id="2147483781" r:id="rId3"/>
  </p:sldMasterIdLst>
  <p:notesMasterIdLst>
    <p:notesMasterId r:id="rId30"/>
  </p:notesMasterIdLst>
  <p:sldIdLst>
    <p:sldId id="399" r:id="rId4"/>
    <p:sldId id="691" r:id="rId5"/>
    <p:sldId id="692" r:id="rId6"/>
    <p:sldId id="336" r:id="rId7"/>
    <p:sldId id="348" r:id="rId8"/>
    <p:sldId id="369" r:id="rId9"/>
    <p:sldId id="682" r:id="rId10"/>
    <p:sldId id="683" r:id="rId11"/>
    <p:sldId id="684" r:id="rId12"/>
    <p:sldId id="403" r:id="rId13"/>
    <p:sldId id="404" r:id="rId14"/>
    <p:sldId id="401" r:id="rId15"/>
    <p:sldId id="409" r:id="rId16"/>
    <p:sldId id="688" r:id="rId17"/>
    <p:sldId id="407" r:id="rId18"/>
    <p:sldId id="689" r:id="rId19"/>
    <p:sldId id="703" r:id="rId20"/>
    <p:sldId id="704" r:id="rId21"/>
    <p:sldId id="406" r:id="rId22"/>
    <p:sldId id="690" r:id="rId23"/>
    <p:sldId id="408" r:id="rId24"/>
    <p:sldId id="686" r:id="rId25"/>
    <p:sldId id="410" r:id="rId26"/>
    <p:sldId id="685" r:id="rId27"/>
    <p:sldId id="699" r:id="rId28"/>
    <p:sldId id="700" r:id="rId2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7" autoAdjust="0"/>
    <p:restoredTop sz="94694"/>
  </p:normalViewPr>
  <p:slideViewPr>
    <p:cSldViewPr snapToGrid="0" snapToObjects="1">
      <p:cViewPr varScale="1">
        <p:scale>
          <a:sx n="103" d="100"/>
          <a:sy n="103" d="100"/>
        </p:scale>
        <p:origin x="16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0BE60F-B422-5041-9F9F-2AF9E153A300}" type="doc">
      <dgm:prSet loTypeId="urn:microsoft.com/office/officeart/2005/8/layout/pyramid2" loCatId="" qsTypeId="urn:microsoft.com/office/officeart/2005/8/quickstyle/simple4" qsCatId="simple" csTypeId="urn:microsoft.com/office/officeart/2005/8/colors/colorful5" csCatId="colorful" phldr="1"/>
      <dgm:spPr/>
    </dgm:pt>
    <dgm:pt modelId="{6E92317D-E60E-5946-9D7E-6EE5F95AD9C1}">
      <dgm:prSet phldrT="[文字]" custT="1"/>
      <dgm:spPr>
        <a:xfrm>
          <a:off x="4691349" y="584314"/>
          <a:ext cx="418102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一個世界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2017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66718CA-2CC5-4345-BB64-BB8A569F8B50}" type="parTrans" cxnId="{DEC5DA6C-B360-A240-8CB9-BAC70CAF966E}">
      <dgm:prSet/>
      <dgm:spPr/>
      <dgm:t>
        <a:bodyPr/>
        <a:lstStyle/>
        <a:p>
          <a:pPr algn="l"/>
          <a:endParaRPr lang="zh-TW" altLang="en-US" sz="2000"/>
        </a:p>
      </dgm:t>
    </dgm:pt>
    <dgm:pt modelId="{3E024A38-DBAC-5C41-8E45-38C6BAF2C4DE}" type="sibTrans" cxnId="{DEC5DA6C-B360-A240-8CB9-BAC70CAF966E}">
      <dgm:prSet/>
      <dgm:spPr/>
      <dgm:t>
        <a:bodyPr/>
        <a:lstStyle/>
        <a:p>
          <a:pPr algn="l"/>
          <a:endParaRPr lang="zh-TW" altLang="en-US" sz="2000"/>
        </a:p>
      </dgm:t>
    </dgm:pt>
    <dgm:pt modelId="{22761CAF-5028-3340-B11A-6E9D84E6959D}">
      <dgm:prSet phldrT="[文字]" custT="1"/>
      <dgm:spPr>
        <a:xfrm>
          <a:off x="4691349" y="1518078"/>
          <a:ext cx="418102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1689636"/>
              <a:satOff val="-4355"/>
              <a:lumOff val="-2941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一個夢想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2008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F75E977C-7CEE-7848-BDF1-4639D728BA37}" type="parTrans" cxnId="{F29258FA-3830-0348-8281-47D8990AC5D1}">
      <dgm:prSet/>
      <dgm:spPr/>
      <dgm:t>
        <a:bodyPr/>
        <a:lstStyle/>
        <a:p>
          <a:pPr algn="l"/>
          <a:endParaRPr lang="zh-TW" altLang="en-US" sz="2000"/>
        </a:p>
      </dgm:t>
    </dgm:pt>
    <dgm:pt modelId="{47D901BE-4AE6-264A-BB41-B281DF008AD9}" type="sibTrans" cxnId="{F29258FA-3830-0348-8281-47D8990AC5D1}">
      <dgm:prSet/>
      <dgm:spPr/>
      <dgm:t>
        <a:bodyPr/>
        <a:lstStyle/>
        <a:p>
          <a:pPr algn="l"/>
          <a:endParaRPr lang="zh-TW" altLang="en-US" sz="2000"/>
        </a:p>
      </dgm:t>
    </dgm:pt>
    <dgm:pt modelId="{BE733E36-D8C3-9049-953A-7D2231078753}">
      <dgm:prSet phldrT="[文字]" custT="1"/>
      <dgm:spPr>
        <a:xfrm>
          <a:off x="4691349" y="2451842"/>
          <a:ext cx="418102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3379271"/>
              <a:satOff val="-8710"/>
              <a:lumOff val="-5883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一個島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2006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461F92A3-D132-BD4C-9228-E217D876C3A8}" type="parTrans" cxnId="{233DF2AC-4451-DA42-AF69-69DB3F7349E9}">
      <dgm:prSet/>
      <dgm:spPr/>
      <dgm:t>
        <a:bodyPr/>
        <a:lstStyle/>
        <a:p>
          <a:pPr algn="l"/>
          <a:endParaRPr lang="zh-TW" altLang="en-US" sz="2000"/>
        </a:p>
      </dgm:t>
    </dgm:pt>
    <dgm:pt modelId="{0CFFAAD4-0154-B84F-A22D-A96E5A30BC64}" type="sibTrans" cxnId="{233DF2AC-4451-DA42-AF69-69DB3F7349E9}">
      <dgm:prSet/>
      <dgm:spPr/>
      <dgm:t>
        <a:bodyPr/>
        <a:lstStyle/>
        <a:p>
          <a:pPr algn="l"/>
          <a:endParaRPr lang="zh-TW" altLang="en-US" sz="2000"/>
        </a:p>
      </dgm:t>
    </dgm:pt>
    <dgm:pt modelId="{F4B2AA4E-6133-7B44-9931-055CFE1711DC}">
      <dgm:prSet phldrT="[文字]" custT="1"/>
      <dgm:spPr>
        <a:xfrm>
          <a:off x="4691349" y="3385606"/>
          <a:ext cx="418102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5068907"/>
              <a:satOff val="-13064"/>
              <a:lumOff val="-8824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一條河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2004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CF42E56-BC50-F143-A4C6-27177FC1F5A0}" type="parTrans" cxnId="{63E083A1-8E54-5444-9B42-EDBB58A77B90}">
      <dgm:prSet/>
      <dgm:spPr/>
      <dgm:t>
        <a:bodyPr/>
        <a:lstStyle/>
        <a:p>
          <a:pPr algn="l"/>
          <a:endParaRPr lang="zh-TW" altLang="en-US" sz="2000"/>
        </a:p>
      </dgm:t>
    </dgm:pt>
    <dgm:pt modelId="{3206E83C-7864-0A47-ABE8-D318F14E1696}" type="sibTrans" cxnId="{63E083A1-8E54-5444-9B42-EDBB58A77B90}">
      <dgm:prSet/>
      <dgm:spPr/>
      <dgm:t>
        <a:bodyPr/>
        <a:lstStyle/>
        <a:p>
          <a:pPr algn="l"/>
          <a:endParaRPr lang="zh-TW" altLang="en-US" sz="2000"/>
        </a:p>
      </dgm:t>
    </dgm:pt>
    <dgm:pt modelId="{12F8D277-8987-0645-A0E8-99095DCE0FAE}">
      <dgm:prSet phldrT="[文字]" custT="1"/>
      <dgm:spPr>
        <a:xfrm>
          <a:off x="4680193" y="4319370"/>
          <a:ext cx="4203333" cy="830012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6758543"/>
              <a:satOff val="-17419"/>
              <a:lumOff val="-11765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一座山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</a:t>
          </a:r>
          <a:r>
            <a:rPr lang="zh-TW" alt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2003</a:t>
          </a:r>
          <a:endParaRPr lang="zh-TW" altLang="en-U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1D114D9-2B68-0546-AC1F-7BB025A1ECF2}" type="parTrans" cxnId="{1BA21501-9BF9-B546-BDF0-39DB308F23D3}">
      <dgm:prSet/>
      <dgm:spPr/>
      <dgm:t>
        <a:bodyPr/>
        <a:lstStyle/>
        <a:p>
          <a:pPr algn="l"/>
          <a:endParaRPr lang="zh-TW" altLang="en-US" sz="2000"/>
        </a:p>
      </dgm:t>
    </dgm:pt>
    <dgm:pt modelId="{015B9D10-4BFF-9D46-821C-D584710A97F8}" type="sibTrans" cxnId="{1BA21501-9BF9-B546-BDF0-39DB308F23D3}">
      <dgm:prSet/>
      <dgm:spPr/>
      <dgm:t>
        <a:bodyPr/>
        <a:lstStyle/>
        <a:p>
          <a:pPr algn="l"/>
          <a:endParaRPr lang="zh-TW" altLang="en-US" sz="2000"/>
        </a:p>
      </dgm:t>
    </dgm:pt>
    <dgm:pt modelId="{9C411CDA-7236-AC44-8408-D2EEFD8075BA}" type="pres">
      <dgm:prSet presAssocID="{C30BE60F-B422-5041-9F9F-2AF9E153A300}" presName="compositeShape" presStyleCnt="0">
        <dgm:presLayoutVars>
          <dgm:dir/>
          <dgm:resizeHandles/>
        </dgm:presLayoutVars>
      </dgm:prSet>
      <dgm:spPr/>
    </dgm:pt>
    <dgm:pt modelId="{55FC5308-144A-4D4E-A1ED-4761ABA50869}" type="pres">
      <dgm:prSet presAssocID="{C30BE60F-B422-5041-9F9F-2AF9E153A300}" presName="pyramid" presStyleLbl="node1" presStyleIdx="0" presStyleCnt="1"/>
      <dgm:spPr>
        <a:xfrm>
          <a:off x="1965965" y="0"/>
          <a:ext cx="5837448" cy="5837448"/>
        </a:xfrm>
        <a:prstGeom prst="triangle">
          <a:avLst/>
        </a:prstGeom>
        <a:gradFill rotWithShape="0">
          <a:gsLst>
            <a:gs pos="60000">
              <a:srgbClr val="FFC000">
                <a:lumMod val="93000"/>
                <a:lumOff val="7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rgbClr>
            </a:gs>
          </a:gsLst>
          <a:lin ang="5400000" scaled="0"/>
        </a:gradFill>
        <a:ln>
          <a:noFill/>
        </a:ln>
        <a:effectLst/>
      </dgm:spPr>
    </dgm:pt>
    <dgm:pt modelId="{507DFEB3-30A9-E74D-9D4B-62A2E0972D33}" type="pres">
      <dgm:prSet presAssocID="{C30BE60F-B422-5041-9F9F-2AF9E153A300}" presName="theList" presStyleCnt="0"/>
      <dgm:spPr/>
    </dgm:pt>
    <dgm:pt modelId="{3CEB02B2-7E4C-2542-BE66-03E8950FC0EB}" type="pres">
      <dgm:prSet presAssocID="{6E92317D-E60E-5946-9D7E-6EE5F95AD9C1}" presName="aNode" presStyleLbl="fgAcc1" presStyleIdx="0" presStyleCnt="5" custScaleX="110191">
        <dgm:presLayoutVars>
          <dgm:bulletEnabled val="1"/>
        </dgm:presLayoutVars>
      </dgm:prSet>
      <dgm:spPr/>
    </dgm:pt>
    <dgm:pt modelId="{861D42BD-C6CF-C344-BBEE-903A49E3B6D3}" type="pres">
      <dgm:prSet presAssocID="{6E92317D-E60E-5946-9D7E-6EE5F95AD9C1}" presName="aSpace" presStyleCnt="0"/>
      <dgm:spPr/>
    </dgm:pt>
    <dgm:pt modelId="{DABA3333-02FE-4A45-A8E2-DDE673AC7328}" type="pres">
      <dgm:prSet presAssocID="{22761CAF-5028-3340-B11A-6E9D84E6959D}" presName="aNode" presStyleLbl="fgAcc1" presStyleIdx="1" presStyleCnt="5" custScaleX="110191">
        <dgm:presLayoutVars>
          <dgm:bulletEnabled val="1"/>
        </dgm:presLayoutVars>
      </dgm:prSet>
      <dgm:spPr/>
    </dgm:pt>
    <dgm:pt modelId="{F08FEB48-1256-A744-80CA-76981AD4FCD7}" type="pres">
      <dgm:prSet presAssocID="{22761CAF-5028-3340-B11A-6E9D84E6959D}" presName="aSpace" presStyleCnt="0"/>
      <dgm:spPr/>
    </dgm:pt>
    <dgm:pt modelId="{7BB498DB-ACCE-9144-883D-E0165A5EA0AC}" type="pres">
      <dgm:prSet presAssocID="{BE733E36-D8C3-9049-953A-7D2231078753}" presName="aNode" presStyleLbl="fgAcc1" presStyleIdx="2" presStyleCnt="5" custScaleX="110191">
        <dgm:presLayoutVars>
          <dgm:bulletEnabled val="1"/>
        </dgm:presLayoutVars>
      </dgm:prSet>
      <dgm:spPr/>
    </dgm:pt>
    <dgm:pt modelId="{40C33F9B-6FB3-3743-B3A6-27C6E0D304A5}" type="pres">
      <dgm:prSet presAssocID="{BE733E36-D8C3-9049-953A-7D2231078753}" presName="aSpace" presStyleCnt="0"/>
      <dgm:spPr/>
    </dgm:pt>
    <dgm:pt modelId="{4C4B468A-EB83-F742-B989-2E4FC25F2CC3}" type="pres">
      <dgm:prSet presAssocID="{F4B2AA4E-6133-7B44-9931-055CFE1711DC}" presName="aNode" presStyleLbl="fgAcc1" presStyleIdx="3" presStyleCnt="5" custScaleX="110191">
        <dgm:presLayoutVars>
          <dgm:bulletEnabled val="1"/>
        </dgm:presLayoutVars>
      </dgm:prSet>
      <dgm:spPr/>
    </dgm:pt>
    <dgm:pt modelId="{360BEEB3-3AEE-0B4A-A770-C03265DD8098}" type="pres">
      <dgm:prSet presAssocID="{F4B2AA4E-6133-7B44-9931-055CFE1711DC}" presName="aSpace" presStyleCnt="0"/>
      <dgm:spPr/>
    </dgm:pt>
    <dgm:pt modelId="{70E6A787-4530-7B41-AC2B-CF93CBC5D93B}" type="pres">
      <dgm:prSet presAssocID="{12F8D277-8987-0645-A0E8-99095DCE0FAE}" presName="aNode" presStyleLbl="fgAcc1" presStyleIdx="4" presStyleCnt="5" custScaleX="110779">
        <dgm:presLayoutVars>
          <dgm:bulletEnabled val="1"/>
        </dgm:presLayoutVars>
      </dgm:prSet>
      <dgm:spPr/>
    </dgm:pt>
    <dgm:pt modelId="{6B0F8BE5-E1C0-1340-9F60-7A1B0391665F}" type="pres">
      <dgm:prSet presAssocID="{12F8D277-8987-0645-A0E8-99095DCE0FAE}" presName="aSpace" presStyleCnt="0"/>
      <dgm:spPr/>
    </dgm:pt>
  </dgm:ptLst>
  <dgm:cxnLst>
    <dgm:cxn modelId="{1BA21501-9BF9-B546-BDF0-39DB308F23D3}" srcId="{C30BE60F-B422-5041-9F9F-2AF9E153A300}" destId="{12F8D277-8987-0645-A0E8-99095DCE0FAE}" srcOrd="4" destOrd="0" parTransId="{21D114D9-2B68-0546-AC1F-7BB025A1ECF2}" sibTransId="{015B9D10-4BFF-9D46-821C-D584710A97F8}"/>
    <dgm:cxn modelId="{8B1C1F0C-CF09-F64D-BE1A-D213B3843F46}" type="presOf" srcId="{6E92317D-E60E-5946-9D7E-6EE5F95AD9C1}" destId="{3CEB02B2-7E4C-2542-BE66-03E8950FC0EB}" srcOrd="0" destOrd="0" presId="urn:microsoft.com/office/officeart/2005/8/layout/pyramid2"/>
    <dgm:cxn modelId="{FF80E468-F6EA-C64F-9827-CE57683E1121}" type="presOf" srcId="{22761CAF-5028-3340-B11A-6E9D84E6959D}" destId="{DABA3333-02FE-4A45-A8E2-DDE673AC7328}" srcOrd="0" destOrd="0" presId="urn:microsoft.com/office/officeart/2005/8/layout/pyramid2"/>
    <dgm:cxn modelId="{DEC5DA6C-B360-A240-8CB9-BAC70CAF966E}" srcId="{C30BE60F-B422-5041-9F9F-2AF9E153A300}" destId="{6E92317D-E60E-5946-9D7E-6EE5F95AD9C1}" srcOrd="0" destOrd="0" parTransId="{C66718CA-2CC5-4345-BB64-BB8A569F8B50}" sibTransId="{3E024A38-DBAC-5C41-8E45-38C6BAF2C4DE}"/>
    <dgm:cxn modelId="{63E083A1-8E54-5444-9B42-EDBB58A77B90}" srcId="{C30BE60F-B422-5041-9F9F-2AF9E153A300}" destId="{F4B2AA4E-6133-7B44-9931-055CFE1711DC}" srcOrd="3" destOrd="0" parTransId="{2CF42E56-BC50-F143-A4C6-27177FC1F5A0}" sibTransId="{3206E83C-7864-0A47-ABE8-D318F14E1696}"/>
    <dgm:cxn modelId="{C8EC71A3-2315-2C4B-8DBF-56A5634E399F}" type="presOf" srcId="{C30BE60F-B422-5041-9F9F-2AF9E153A300}" destId="{9C411CDA-7236-AC44-8408-D2EEFD8075BA}" srcOrd="0" destOrd="0" presId="urn:microsoft.com/office/officeart/2005/8/layout/pyramid2"/>
    <dgm:cxn modelId="{233DF2AC-4451-DA42-AF69-69DB3F7349E9}" srcId="{C30BE60F-B422-5041-9F9F-2AF9E153A300}" destId="{BE733E36-D8C3-9049-953A-7D2231078753}" srcOrd="2" destOrd="0" parTransId="{461F92A3-D132-BD4C-9228-E217D876C3A8}" sibTransId="{0CFFAAD4-0154-B84F-A22D-A96E5A30BC64}"/>
    <dgm:cxn modelId="{8795DFCD-7A9F-7147-8369-C4E8D95A6F01}" type="presOf" srcId="{F4B2AA4E-6133-7B44-9931-055CFE1711DC}" destId="{4C4B468A-EB83-F742-B989-2E4FC25F2CC3}" srcOrd="0" destOrd="0" presId="urn:microsoft.com/office/officeart/2005/8/layout/pyramid2"/>
    <dgm:cxn modelId="{1B0528E4-FAAF-774E-9D57-3032B85ACC6E}" type="presOf" srcId="{12F8D277-8987-0645-A0E8-99095DCE0FAE}" destId="{70E6A787-4530-7B41-AC2B-CF93CBC5D93B}" srcOrd="0" destOrd="0" presId="urn:microsoft.com/office/officeart/2005/8/layout/pyramid2"/>
    <dgm:cxn modelId="{8342AAF8-1AC0-3E4D-B181-DD896C25F763}" type="presOf" srcId="{BE733E36-D8C3-9049-953A-7D2231078753}" destId="{7BB498DB-ACCE-9144-883D-E0165A5EA0AC}" srcOrd="0" destOrd="0" presId="urn:microsoft.com/office/officeart/2005/8/layout/pyramid2"/>
    <dgm:cxn modelId="{F29258FA-3830-0348-8281-47D8990AC5D1}" srcId="{C30BE60F-B422-5041-9F9F-2AF9E153A300}" destId="{22761CAF-5028-3340-B11A-6E9D84E6959D}" srcOrd="1" destOrd="0" parTransId="{F75E977C-7CEE-7848-BDF1-4639D728BA37}" sibTransId="{47D901BE-4AE6-264A-BB41-B281DF008AD9}"/>
    <dgm:cxn modelId="{764F5EC0-98DB-8344-A1BA-59013CA6C18B}" type="presParOf" srcId="{9C411CDA-7236-AC44-8408-D2EEFD8075BA}" destId="{55FC5308-144A-4D4E-A1ED-4761ABA50869}" srcOrd="0" destOrd="0" presId="urn:microsoft.com/office/officeart/2005/8/layout/pyramid2"/>
    <dgm:cxn modelId="{A69CE9C8-24EC-A44C-AFBA-ADB38A35FF74}" type="presParOf" srcId="{9C411CDA-7236-AC44-8408-D2EEFD8075BA}" destId="{507DFEB3-30A9-E74D-9D4B-62A2E0972D33}" srcOrd="1" destOrd="0" presId="urn:microsoft.com/office/officeart/2005/8/layout/pyramid2"/>
    <dgm:cxn modelId="{A8216392-744B-D546-B0B5-90AD10001108}" type="presParOf" srcId="{507DFEB3-30A9-E74D-9D4B-62A2E0972D33}" destId="{3CEB02B2-7E4C-2542-BE66-03E8950FC0EB}" srcOrd="0" destOrd="0" presId="urn:microsoft.com/office/officeart/2005/8/layout/pyramid2"/>
    <dgm:cxn modelId="{104F36BB-8CE8-2840-856F-95DCE999C4DF}" type="presParOf" srcId="{507DFEB3-30A9-E74D-9D4B-62A2E0972D33}" destId="{861D42BD-C6CF-C344-BBEE-903A49E3B6D3}" srcOrd="1" destOrd="0" presId="urn:microsoft.com/office/officeart/2005/8/layout/pyramid2"/>
    <dgm:cxn modelId="{00CCE3F7-E657-B748-90BA-325D48D24857}" type="presParOf" srcId="{507DFEB3-30A9-E74D-9D4B-62A2E0972D33}" destId="{DABA3333-02FE-4A45-A8E2-DDE673AC7328}" srcOrd="2" destOrd="0" presId="urn:microsoft.com/office/officeart/2005/8/layout/pyramid2"/>
    <dgm:cxn modelId="{8F415909-672B-A441-8E12-29D08BB67BFD}" type="presParOf" srcId="{507DFEB3-30A9-E74D-9D4B-62A2E0972D33}" destId="{F08FEB48-1256-A744-80CA-76981AD4FCD7}" srcOrd="3" destOrd="0" presId="urn:microsoft.com/office/officeart/2005/8/layout/pyramid2"/>
    <dgm:cxn modelId="{91532528-0791-BC4D-BC37-5C2D517754B2}" type="presParOf" srcId="{507DFEB3-30A9-E74D-9D4B-62A2E0972D33}" destId="{7BB498DB-ACCE-9144-883D-E0165A5EA0AC}" srcOrd="4" destOrd="0" presId="urn:microsoft.com/office/officeart/2005/8/layout/pyramid2"/>
    <dgm:cxn modelId="{19EAA12C-BB0A-0E47-9A35-053DAF68C4DD}" type="presParOf" srcId="{507DFEB3-30A9-E74D-9D4B-62A2E0972D33}" destId="{40C33F9B-6FB3-3743-B3A6-27C6E0D304A5}" srcOrd="5" destOrd="0" presId="urn:microsoft.com/office/officeart/2005/8/layout/pyramid2"/>
    <dgm:cxn modelId="{0AB2DBEB-DB65-B746-BC1C-5BD93B4B028D}" type="presParOf" srcId="{507DFEB3-30A9-E74D-9D4B-62A2E0972D33}" destId="{4C4B468A-EB83-F742-B989-2E4FC25F2CC3}" srcOrd="6" destOrd="0" presId="urn:microsoft.com/office/officeart/2005/8/layout/pyramid2"/>
    <dgm:cxn modelId="{AAFA871E-BA26-B143-98F2-6ED49C868751}" type="presParOf" srcId="{507DFEB3-30A9-E74D-9D4B-62A2E0972D33}" destId="{360BEEB3-3AEE-0B4A-A770-C03265DD8098}" srcOrd="7" destOrd="0" presId="urn:microsoft.com/office/officeart/2005/8/layout/pyramid2"/>
    <dgm:cxn modelId="{9EBEC915-BBC1-8446-8A5D-372A7A86D4E5}" type="presParOf" srcId="{507DFEB3-30A9-E74D-9D4B-62A2E0972D33}" destId="{70E6A787-4530-7B41-AC2B-CF93CBC5D93B}" srcOrd="8" destOrd="0" presId="urn:microsoft.com/office/officeart/2005/8/layout/pyramid2"/>
    <dgm:cxn modelId="{E57FCF81-1D1C-7940-829D-0B2AB52F6F2C}" type="presParOf" srcId="{507DFEB3-30A9-E74D-9D4B-62A2E0972D33}" destId="{6B0F8BE5-E1C0-1340-9F60-7A1B0391665F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0FA08E-820C-6E4D-A466-DEA72E45CD32}" type="doc">
      <dgm:prSet loTypeId="urn:microsoft.com/office/officeart/2005/8/layout/pyramid4" loCatId="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B419676A-690D-6841-953A-8C6B04598DE6}">
      <dgm:prSet phldrT="[文字]" custT="1"/>
      <dgm:spPr/>
      <dgm:t>
        <a:bodyPr/>
        <a:lstStyle/>
        <a:p>
          <a:r>
            <a: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rPr>
            <a:t>問題</a:t>
          </a:r>
        </a:p>
      </dgm:t>
    </dgm:pt>
    <dgm:pt modelId="{C2D79EB0-4F12-9F4F-9692-893FAF8A8053}" type="parTrans" cxnId="{BB21FB0F-2CA3-BF45-9A16-4178AB43B4D3}">
      <dgm:prSet/>
      <dgm:spPr/>
      <dgm:t>
        <a:bodyPr/>
        <a:lstStyle/>
        <a:p>
          <a:endParaRPr lang="zh-TW" altLang="en-US" sz="2400"/>
        </a:p>
      </dgm:t>
    </dgm:pt>
    <dgm:pt modelId="{C244E07C-BB36-7B4A-9628-8B715754BEF1}" type="sibTrans" cxnId="{BB21FB0F-2CA3-BF45-9A16-4178AB43B4D3}">
      <dgm:prSet/>
      <dgm:spPr/>
      <dgm:t>
        <a:bodyPr/>
        <a:lstStyle/>
        <a:p>
          <a:endParaRPr lang="zh-TW" altLang="en-US" sz="2400"/>
        </a:p>
      </dgm:t>
    </dgm:pt>
    <dgm:pt modelId="{2B3AC98B-FA29-4944-8A9D-7BB73D78E7C1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rPr>
            <a:t>程序</a:t>
          </a:r>
        </a:p>
      </dgm:t>
    </dgm:pt>
    <dgm:pt modelId="{A558005E-F2FD-644B-A2DD-B81B15ED6F02}" type="parTrans" cxnId="{97E41592-8D05-6B40-9937-6E80C3FFA5A8}">
      <dgm:prSet/>
      <dgm:spPr/>
      <dgm:t>
        <a:bodyPr/>
        <a:lstStyle/>
        <a:p>
          <a:endParaRPr lang="zh-TW" altLang="en-US" sz="2400"/>
        </a:p>
      </dgm:t>
    </dgm:pt>
    <dgm:pt modelId="{0EA20DE1-FD6E-0742-881C-B373A2CD8FE1}" type="sibTrans" cxnId="{97E41592-8D05-6B40-9937-6E80C3FFA5A8}">
      <dgm:prSet/>
      <dgm:spPr/>
      <dgm:t>
        <a:bodyPr/>
        <a:lstStyle/>
        <a:p>
          <a:endParaRPr lang="zh-TW" altLang="en-US" sz="2400"/>
        </a:p>
      </dgm:t>
    </dgm:pt>
    <dgm:pt modelId="{4AE9E91C-E6B3-2340-A125-44A1820906D7}">
      <dgm:prSet phldrT="[文字]" custT="1"/>
      <dgm:spPr>
        <a:solidFill>
          <a:srgbClr val="FFC000"/>
        </a:solidFill>
      </dgm:spPr>
      <dgm:t>
        <a:bodyPr/>
        <a:lstStyle/>
        <a:p>
          <a:pPr algn="ctr"/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創造 設計</a:t>
          </a:r>
        </a:p>
      </dgm:t>
    </dgm:pt>
    <dgm:pt modelId="{3EB48BBD-7A89-F144-8A58-6C38396C6692}" type="parTrans" cxnId="{444A0942-6145-7446-8B00-822D656465E2}">
      <dgm:prSet/>
      <dgm:spPr/>
      <dgm:t>
        <a:bodyPr/>
        <a:lstStyle/>
        <a:p>
          <a:endParaRPr lang="zh-TW" altLang="en-US" sz="2400"/>
        </a:p>
      </dgm:t>
    </dgm:pt>
    <dgm:pt modelId="{DCD6D62B-5891-AA42-A83A-D4D1A3EB30D4}" type="sibTrans" cxnId="{444A0942-6145-7446-8B00-822D656465E2}">
      <dgm:prSet/>
      <dgm:spPr/>
      <dgm:t>
        <a:bodyPr/>
        <a:lstStyle/>
        <a:p>
          <a:endParaRPr lang="zh-TW" altLang="en-US" sz="2400"/>
        </a:p>
      </dgm:t>
    </dgm:pt>
    <dgm:pt modelId="{986732A4-881D-F642-B733-0DAC1711D496}">
      <dgm:prSet phldrT="[文字]" custT="1"/>
      <dgm:spPr/>
      <dgm:t>
        <a:bodyPr/>
        <a:lstStyle/>
        <a:p>
          <a:r>
            <a: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rPr>
            <a:t>方法理論</a:t>
          </a:r>
        </a:p>
      </dgm:t>
    </dgm:pt>
    <dgm:pt modelId="{65A7A2F1-F2A4-1F45-9756-A6BF848C4B39}" type="parTrans" cxnId="{675612E9-C8FF-D04D-8915-6CE45262B989}">
      <dgm:prSet/>
      <dgm:spPr/>
      <dgm:t>
        <a:bodyPr/>
        <a:lstStyle/>
        <a:p>
          <a:endParaRPr lang="zh-TW" altLang="en-US" sz="2400"/>
        </a:p>
      </dgm:t>
    </dgm:pt>
    <dgm:pt modelId="{FAD28A62-CDA5-F84E-9BE2-61AB87DA8744}" type="sibTrans" cxnId="{675612E9-C8FF-D04D-8915-6CE45262B989}">
      <dgm:prSet/>
      <dgm:spPr/>
      <dgm:t>
        <a:bodyPr/>
        <a:lstStyle/>
        <a:p>
          <a:endParaRPr lang="zh-TW" altLang="en-US" sz="2400"/>
        </a:p>
      </dgm:t>
    </dgm:pt>
    <dgm:pt modelId="{03F5AA0A-DC99-CF40-950E-07ED42549A9D}" type="pres">
      <dgm:prSet presAssocID="{3F0FA08E-820C-6E4D-A466-DEA72E45CD32}" presName="compositeShape" presStyleCnt="0">
        <dgm:presLayoutVars>
          <dgm:chMax val="9"/>
          <dgm:dir/>
          <dgm:resizeHandles val="exact"/>
        </dgm:presLayoutVars>
      </dgm:prSet>
      <dgm:spPr/>
    </dgm:pt>
    <dgm:pt modelId="{75198B5F-20EE-9844-935E-AF7BF0DA61BB}" type="pres">
      <dgm:prSet presAssocID="{3F0FA08E-820C-6E4D-A466-DEA72E45CD32}" presName="triangle1" presStyleLbl="node1" presStyleIdx="0" presStyleCnt="4">
        <dgm:presLayoutVars>
          <dgm:bulletEnabled val="1"/>
        </dgm:presLayoutVars>
      </dgm:prSet>
      <dgm:spPr/>
    </dgm:pt>
    <dgm:pt modelId="{7F26A769-0B84-A64C-93A9-BB5DF37BA7A9}" type="pres">
      <dgm:prSet presAssocID="{3F0FA08E-820C-6E4D-A466-DEA72E45CD32}" presName="triangle2" presStyleLbl="node1" presStyleIdx="1" presStyleCnt="4">
        <dgm:presLayoutVars>
          <dgm:bulletEnabled val="1"/>
        </dgm:presLayoutVars>
      </dgm:prSet>
      <dgm:spPr/>
    </dgm:pt>
    <dgm:pt modelId="{7BFAE9B3-E22E-444E-87F0-D63DCCE0AEA8}" type="pres">
      <dgm:prSet presAssocID="{3F0FA08E-820C-6E4D-A466-DEA72E45CD32}" presName="triangle3" presStyleLbl="node1" presStyleIdx="2" presStyleCnt="4">
        <dgm:presLayoutVars>
          <dgm:bulletEnabled val="1"/>
        </dgm:presLayoutVars>
      </dgm:prSet>
      <dgm:spPr/>
    </dgm:pt>
    <dgm:pt modelId="{E2E98E99-BFA0-C44A-A76C-D18D0B135A29}" type="pres">
      <dgm:prSet presAssocID="{3F0FA08E-820C-6E4D-A466-DEA72E45CD32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BB21FB0F-2CA3-BF45-9A16-4178AB43B4D3}" srcId="{3F0FA08E-820C-6E4D-A466-DEA72E45CD32}" destId="{B419676A-690D-6841-953A-8C6B04598DE6}" srcOrd="0" destOrd="0" parTransId="{C2D79EB0-4F12-9F4F-9692-893FAF8A8053}" sibTransId="{C244E07C-BB36-7B4A-9628-8B715754BEF1}"/>
    <dgm:cxn modelId="{BC50D25B-E7E7-074E-9180-C9A246912519}" type="presOf" srcId="{4AE9E91C-E6B3-2340-A125-44A1820906D7}" destId="{7BFAE9B3-E22E-444E-87F0-D63DCCE0AEA8}" srcOrd="0" destOrd="0" presId="urn:microsoft.com/office/officeart/2005/8/layout/pyramid4"/>
    <dgm:cxn modelId="{444A0942-6145-7446-8B00-822D656465E2}" srcId="{3F0FA08E-820C-6E4D-A466-DEA72E45CD32}" destId="{4AE9E91C-E6B3-2340-A125-44A1820906D7}" srcOrd="2" destOrd="0" parTransId="{3EB48BBD-7A89-F144-8A58-6C38396C6692}" sibTransId="{DCD6D62B-5891-AA42-A83A-D4D1A3EB30D4}"/>
    <dgm:cxn modelId="{C1700058-9803-6E45-B0D4-9361E6AC8896}" type="presOf" srcId="{986732A4-881D-F642-B733-0DAC1711D496}" destId="{E2E98E99-BFA0-C44A-A76C-D18D0B135A29}" srcOrd="0" destOrd="0" presId="urn:microsoft.com/office/officeart/2005/8/layout/pyramid4"/>
    <dgm:cxn modelId="{97E41592-8D05-6B40-9937-6E80C3FFA5A8}" srcId="{3F0FA08E-820C-6E4D-A466-DEA72E45CD32}" destId="{2B3AC98B-FA29-4944-8A9D-7BB73D78E7C1}" srcOrd="1" destOrd="0" parTransId="{A558005E-F2FD-644B-A2DD-B81B15ED6F02}" sibTransId="{0EA20DE1-FD6E-0742-881C-B373A2CD8FE1}"/>
    <dgm:cxn modelId="{DE2F8EB7-0DC9-C648-A617-81669CEDD2B6}" type="presOf" srcId="{B419676A-690D-6841-953A-8C6B04598DE6}" destId="{75198B5F-20EE-9844-935E-AF7BF0DA61BB}" srcOrd="0" destOrd="0" presId="urn:microsoft.com/office/officeart/2005/8/layout/pyramid4"/>
    <dgm:cxn modelId="{07D2E3DF-1124-0941-B71E-CD0A19542BF6}" type="presOf" srcId="{3F0FA08E-820C-6E4D-A466-DEA72E45CD32}" destId="{03F5AA0A-DC99-CF40-950E-07ED42549A9D}" srcOrd="0" destOrd="0" presId="urn:microsoft.com/office/officeart/2005/8/layout/pyramid4"/>
    <dgm:cxn modelId="{675612E9-C8FF-D04D-8915-6CE45262B989}" srcId="{3F0FA08E-820C-6E4D-A466-DEA72E45CD32}" destId="{986732A4-881D-F642-B733-0DAC1711D496}" srcOrd="3" destOrd="0" parTransId="{65A7A2F1-F2A4-1F45-9756-A6BF848C4B39}" sibTransId="{FAD28A62-CDA5-F84E-9BE2-61AB87DA8744}"/>
    <dgm:cxn modelId="{3FEB4AFB-A022-5546-98D8-DCB8300C0E68}" type="presOf" srcId="{2B3AC98B-FA29-4944-8A9D-7BB73D78E7C1}" destId="{7F26A769-0B84-A64C-93A9-BB5DF37BA7A9}" srcOrd="0" destOrd="0" presId="urn:microsoft.com/office/officeart/2005/8/layout/pyramid4"/>
    <dgm:cxn modelId="{433E4FAC-8599-F240-BDBA-9098004908B4}" type="presParOf" srcId="{03F5AA0A-DC99-CF40-950E-07ED42549A9D}" destId="{75198B5F-20EE-9844-935E-AF7BF0DA61BB}" srcOrd="0" destOrd="0" presId="urn:microsoft.com/office/officeart/2005/8/layout/pyramid4"/>
    <dgm:cxn modelId="{DC25B662-1030-6744-BB76-0B5154BBDE42}" type="presParOf" srcId="{03F5AA0A-DC99-CF40-950E-07ED42549A9D}" destId="{7F26A769-0B84-A64C-93A9-BB5DF37BA7A9}" srcOrd="1" destOrd="0" presId="urn:microsoft.com/office/officeart/2005/8/layout/pyramid4"/>
    <dgm:cxn modelId="{255ECA3E-FD87-7040-8FD6-59B757967C51}" type="presParOf" srcId="{03F5AA0A-DC99-CF40-950E-07ED42549A9D}" destId="{7BFAE9B3-E22E-444E-87F0-D63DCCE0AEA8}" srcOrd="2" destOrd="0" presId="urn:microsoft.com/office/officeart/2005/8/layout/pyramid4"/>
    <dgm:cxn modelId="{0C3717D6-04CA-964F-8AD8-5AA084161435}" type="presParOf" srcId="{03F5AA0A-DC99-CF40-950E-07ED42549A9D}" destId="{E2E98E99-BFA0-C44A-A76C-D18D0B135A29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5308-144A-4D4E-A1ED-4761ABA50869}">
      <dsp:nvSpPr>
        <dsp:cNvPr id="0" name=""/>
        <dsp:cNvSpPr/>
      </dsp:nvSpPr>
      <dsp:spPr>
        <a:xfrm>
          <a:off x="926415" y="0"/>
          <a:ext cx="2750760" cy="2750760"/>
        </a:xfrm>
        <a:prstGeom prst="triangle">
          <a:avLst/>
        </a:prstGeom>
        <a:gradFill rotWithShape="0">
          <a:gsLst>
            <a:gs pos="60000">
              <a:srgbClr val="FFC000">
                <a:lumMod val="93000"/>
                <a:lumOff val="7000"/>
              </a:srgbClr>
            </a:gs>
            <a:gs pos="100000">
              <a:srgbClr val="5B9BD5">
                <a:hueOff val="0"/>
                <a:satOff val="0"/>
                <a:lumOff val="0"/>
                <a:alphaOff val="0"/>
                <a:tint val="90000"/>
                <a:alpha val="100000"/>
                <a:satMod val="200000"/>
              </a:srgb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EB02B2-7E4C-2542-BE66-03E8950FC0EB}">
      <dsp:nvSpPr>
        <dsp:cNvPr id="0" name=""/>
        <dsp:cNvSpPr/>
      </dsp:nvSpPr>
      <dsp:spPr>
        <a:xfrm>
          <a:off x="2210687" y="275344"/>
          <a:ext cx="1970208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一個世界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2017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9780" y="294437"/>
        <a:ext cx="1932022" cy="352937"/>
      </dsp:txXfrm>
    </dsp:sp>
    <dsp:sp modelId="{DABA3333-02FE-4A45-A8E2-DDE673AC7328}">
      <dsp:nvSpPr>
        <dsp:cNvPr id="0" name=""/>
        <dsp:cNvSpPr/>
      </dsp:nvSpPr>
      <dsp:spPr>
        <a:xfrm>
          <a:off x="2210687" y="715358"/>
          <a:ext cx="1970208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1689636"/>
              <a:satOff val="-4355"/>
              <a:lumOff val="-2941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一個夢想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2008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9780" y="734451"/>
        <a:ext cx="1932022" cy="352937"/>
      </dsp:txXfrm>
    </dsp:sp>
    <dsp:sp modelId="{7BB498DB-ACCE-9144-883D-E0165A5EA0AC}">
      <dsp:nvSpPr>
        <dsp:cNvPr id="0" name=""/>
        <dsp:cNvSpPr/>
      </dsp:nvSpPr>
      <dsp:spPr>
        <a:xfrm>
          <a:off x="2210687" y="1155372"/>
          <a:ext cx="1970208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3379271"/>
              <a:satOff val="-8710"/>
              <a:lumOff val="-5883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一個島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2006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9780" y="1174465"/>
        <a:ext cx="1932022" cy="352937"/>
      </dsp:txXfrm>
    </dsp:sp>
    <dsp:sp modelId="{4C4B468A-EB83-F742-B989-2E4FC25F2CC3}">
      <dsp:nvSpPr>
        <dsp:cNvPr id="0" name=""/>
        <dsp:cNvSpPr/>
      </dsp:nvSpPr>
      <dsp:spPr>
        <a:xfrm>
          <a:off x="2210687" y="1595387"/>
          <a:ext cx="1970208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5068907"/>
              <a:satOff val="-13064"/>
              <a:lumOff val="-8824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一條河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 </a:t>
          </a: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2004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9780" y="1614480"/>
        <a:ext cx="1932022" cy="352937"/>
      </dsp:txXfrm>
    </dsp:sp>
    <dsp:sp modelId="{70E6A787-4530-7B41-AC2B-CF93CBC5D93B}">
      <dsp:nvSpPr>
        <dsp:cNvPr id="0" name=""/>
        <dsp:cNvSpPr/>
      </dsp:nvSpPr>
      <dsp:spPr>
        <a:xfrm>
          <a:off x="2205431" y="2035401"/>
          <a:ext cx="1980721" cy="391123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6350" cap="flat" cmpd="sng" algn="ctr">
          <a:solidFill>
            <a:srgbClr val="5B9BD5">
              <a:hueOff val="-6758543"/>
              <a:satOff val="-17419"/>
              <a:lumOff val="-11765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一座山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</a:t>
          </a:r>
          <a:r>
            <a:rPr lang="zh-TW" alt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</a:t>
          </a:r>
          <a:r>
            <a:rPr lang="en-US" altLang="zh-TW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  2003</a:t>
          </a:r>
          <a:endParaRPr lang="zh-TW" altLang="en-U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224524" y="2054494"/>
        <a:ext cx="1942535" cy="352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98B5F-20EE-9844-935E-AF7BF0DA61BB}">
      <dsp:nvSpPr>
        <dsp:cNvPr id="0" name=""/>
        <dsp:cNvSpPr/>
      </dsp:nvSpPr>
      <dsp:spPr>
        <a:xfrm>
          <a:off x="1956192" y="0"/>
          <a:ext cx="2570663" cy="2570663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  <a:sp3d extrusionH="28000" prstMaterial="matte"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標楷體" panose="03000509000000000000" pitchFamily="65" charset="-120"/>
              <a:ea typeface="標楷體" panose="03000509000000000000" pitchFamily="65" charset="-120"/>
            </a:rPr>
            <a:t>問題</a:t>
          </a:r>
        </a:p>
      </dsp:txBody>
      <dsp:txXfrm>
        <a:off x="2598858" y="1285332"/>
        <a:ext cx="1285331" cy="1285331"/>
      </dsp:txXfrm>
    </dsp:sp>
    <dsp:sp modelId="{7F26A769-0B84-A64C-93A9-BB5DF37BA7A9}">
      <dsp:nvSpPr>
        <dsp:cNvPr id="0" name=""/>
        <dsp:cNvSpPr/>
      </dsp:nvSpPr>
      <dsp:spPr>
        <a:xfrm>
          <a:off x="670860" y="2570663"/>
          <a:ext cx="2570663" cy="2570663"/>
        </a:xfrm>
        <a:prstGeom prst="triangle">
          <a:avLst/>
        </a:prstGeom>
        <a:solidFill>
          <a:srgbClr val="FF0000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  <a:sp3d extrusionH="28000" prstMaterial="matte"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kern="1200" dirty="0">
              <a:latin typeface="標楷體" panose="03000509000000000000" pitchFamily="65" charset="-120"/>
              <a:ea typeface="標楷體" panose="03000509000000000000" pitchFamily="65" charset="-120"/>
            </a:rPr>
            <a:t>程序</a:t>
          </a:r>
        </a:p>
      </dsp:txBody>
      <dsp:txXfrm>
        <a:off x="1313526" y="3855995"/>
        <a:ext cx="1285331" cy="1285331"/>
      </dsp:txXfrm>
    </dsp:sp>
    <dsp:sp modelId="{7BFAE9B3-E22E-444E-87F0-D63DCCE0AEA8}">
      <dsp:nvSpPr>
        <dsp:cNvPr id="0" name=""/>
        <dsp:cNvSpPr/>
      </dsp:nvSpPr>
      <dsp:spPr>
        <a:xfrm rot="10800000">
          <a:off x="1956192" y="2570663"/>
          <a:ext cx="2570663" cy="2570663"/>
        </a:xfrm>
        <a:prstGeom prst="triangle">
          <a:avLst/>
        </a:prstGeom>
        <a:solidFill>
          <a:srgbClr val="FFC000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  <a:sp3d extrusionH="28000" prstMaterial="matte"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創造 設計</a:t>
          </a:r>
        </a:p>
      </dsp:txBody>
      <dsp:txXfrm rot="10800000">
        <a:off x="2598858" y="2570663"/>
        <a:ext cx="1285331" cy="1285331"/>
      </dsp:txXfrm>
    </dsp:sp>
    <dsp:sp modelId="{E2E98E99-BFA0-C44A-A76C-D18D0B135A29}">
      <dsp:nvSpPr>
        <dsp:cNvPr id="0" name=""/>
        <dsp:cNvSpPr/>
      </dsp:nvSpPr>
      <dsp:spPr>
        <a:xfrm>
          <a:off x="3241524" y="2570663"/>
          <a:ext cx="2570663" cy="2570663"/>
        </a:xfrm>
        <a:prstGeom prst="triangl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  <a:sp3d extrusionH="28000" prstMaterial="matte"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kern="1200" dirty="0">
              <a:latin typeface="標楷體" panose="03000509000000000000" pitchFamily="65" charset="-120"/>
              <a:ea typeface="標楷體" panose="03000509000000000000" pitchFamily="65" charset="-120"/>
            </a:rPr>
            <a:t>方法理論</a:t>
          </a:r>
        </a:p>
      </dsp:txBody>
      <dsp:txXfrm>
        <a:off x="3884190" y="3855995"/>
        <a:ext cx="1285331" cy="1285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BF6EA-B1BC-D048-9946-100BE8DE945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C2283-656B-F147-9057-0B255810CD0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999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/>
              <a:t>101</a:t>
            </a:r>
            <a:r>
              <a:rPr lang="zh-TW" altLang="en-US"/>
              <a:t>合歡山片頭</a:t>
            </a:r>
            <a:r>
              <a:rPr lang="en-US" altLang="zh-TW"/>
              <a:t>3:57</a:t>
            </a:r>
            <a:endParaRPr lang="zh-TW" altLang="zh-TW"/>
          </a:p>
        </p:txBody>
      </p:sp>
      <p:sp>
        <p:nvSpPr>
          <p:cNvPr id="28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810857-1A5B-4E4B-AF59-ABF920F0B924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0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6F4E8B-306E-45F2-B566-E487F29EAD76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254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4A48E-940E-4100-9A4A-1421D8B48498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055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2283-656B-F147-9057-0B255810CD07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83406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2283-656B-F147-9057-0B255810CD07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3977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2283-656B-F147-9057-0B255810CD07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50413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C2283-656B-F147-9057-0B255810CD07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3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C2283-656B-F147-9057-0B255810CD07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99811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2283-656B-F147-9057-0B255810CD07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54397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1074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4548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34975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2B181-025C-45A3-892F-F9FFD9A2332A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E7C8C-2B84-4CBC-8A61-894EBDAAD9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28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6903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21867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0584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8524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6762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5813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97D3-CB05-0745-8137-1E31B70576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5406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92174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423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44793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73140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62540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A1CB9-57A1-4CE2-B231-A04A97CE13EB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5E523-19E1-4371-86B3-97E2103D11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8526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D9012-B849-4066-95C4-1D5D07093A85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BA049-5613-4DC9-9166-83F30F26339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338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B00F8-9197-4E01-8A91-6A009F68D4AD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46DCC-A25D-401E-96FE-6F4492E14D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258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6BA85-ABD9-4E82-AC85-B5CF0C984372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FBCA7-6C7F-4FB7-8683-DF1F54EEAE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1920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C952E-69B5-4D99-BD3B-DD0004735E26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82B22-69EC-429B-832A-1E3E7DFD8A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7519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4AE8-FF0A-471F-980B-D9F0B533BB68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09DC6-0006-4AFC-BA45-D6B6C6A79A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9367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88512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B15D-C9D3-4B50-9503-67231AA576BD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D0CD4-37C8-4E77-9C93-1625334A6CB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2670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C3033-F109-4409-A1F4-313C535DA415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FC704-2BE4-4912-AA29-E4261C4FAA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458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B1117-08AF-40AC-8DA3-C1AA400F675E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0286-C08F-438D-BC63-29608B5D4F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9523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A173E-1581-4617-BF43-168DAA661668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346BF-F4FC-4349-97EA-0C46D16F948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4557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439EC-D866-4E99-BC3C-0AE6EA6301E5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EDC4-A2BE-4E12-995D-16307A130D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5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891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5050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589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697D3-CB05-0745-8137-1E31B70576E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1218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79894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825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78422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AAD04-575E-094E-9ACF-77842B3E3DB4}" type="datetimeFigureOut">
              <a:rPr kumimoji="1" lang="zh-TW" altLang="en-US" smtClean="0"/>
              <a:t>2025/11/26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0416-FB99-0042-A7F6-3EBD1372403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1412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000" strike="noStrike" spc="60"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647D9DD-AA25-438C-B443-604FBAA7166A}" type="datetimeFigureOut">
              <a:rPr lang="zh-TW" altLang="en-US"/>
              <a:pPr>
                <a:defRPr/>
              </a:pPr>
              <a:t>2025/11/26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000" cap="all" spc="60" baseline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3B648906-CF49-4953-BF13-C3D8DD0105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848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微軟正黑體" pitchFamily="34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700" kern="1200" spc="3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youtu.be/6KCOnsfZjm8?si=vW2x-wWiKYjH1At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3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image" Target="../media/image38.svg"/><Relationship Id="rId2" Type="http://schemas.openxmlformats.org/officeDocument/2006/relationships/hyperlink" Target="104&#25142;&#22806;&#25945;&#32946;&#32160;&#23798;&#39438;&#36321;(&#21488;&#21271;&#30332;&#34920;).mp4" TargetMode="Externa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24" Type="http://schemas.openxmlformats.org/officeDocument/2006/relationships/image" Target="../media/image37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23" Type="http://schemas.openxmlformats.org/officeDocument/2006/relationships/image" Target="../media/image36.svg"/><Relationship Id="rId10" Type="http://schemas.openxmlformats.org/officeDocument/2006/relationships/image" Target="../media/image23.png"/><Relationship Id="rId19" Type="http://schemas.openxmlformats.org/officeDocument/2006/relationships/image" Target="../media/image32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hyperlink" Target="https://youtu.be/6gtxnxcEGjE?si=V2XmIXWVfw_jeX3n" TargetMode="Externa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戶外, 人員, 服裝, 天空 的圖片&#10;&#10;AI 產生的內容可能不正確。">
            <a:hlinkClick r:id="rId2"/>
            <a:extLst>
              <a:ext uri="{FF2B5EF4-FFF2-40B4-BE49-F238E27FC236}">
                <a16:creationId xmlns:a16="http://schemas.microsoft.com/office/drawing/2014/main" id="{5DA2A889-7815-65C5-2CD4-5726E46282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274" y="963588"/>
            <a:ext cx="6341450" cy="4756088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A7650B74-438C-E245-8677-FE6D36E7B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946" y="220242"/>
            <a:ext cx="7448106" cy="676685"/>
          </a:xfrm>
        </p:spPr>
        <p:txBody>
          <a:bodyPr>
            <a:normAutofit fontScale="90000"/>
          </a:bodyPr>
          <a:lstStyle/>
          <a:p>
            <a:r>
              <a:rPr kumimoji="1" lang="en-US" altLang="zh-TW" sz="4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2026</a:t>
            </a:r>
            <a:r>
              <a:rPr kumimoji="1" lang="zh-TW" altLang="en-US" sz="44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綠島騎跡課程家長說明會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E57B9A40-9192-B64C-B831-B000689F0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5886922"/>
            <a:ext cx="6858000" cy="888685"/>
          </a:xfrm>
        </p:spPr>
        <p:txBody>
          <a:bodyPr>
            <a:normAutofit/>
          </a:bodyPr>
          <a:lstStyle/>
          <a:p>
            <a:r>
              <a:rPr lang="zh-TW" altLang="en-US" sz="20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課程規劃教師 魏子超</a:t>
            </a:r>
            <a:endParaRPr lang="en-US" altLang="zh-TW" sz="2000" b="1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2025/11/26</a:t>
            </a:r>
          </a:p>
          <a:p>
            <a:endParaRPr lang="en" altLang="zh-TW" sz="2000" dirty="0">
              <a:solidFill>
                <a:srgbClr val="FFC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kumimoji="1" lang="zh-TW" altLang="en-U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53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662C7CF-D957-DF4B-9E15-13C4989A6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66" y="1003078"/>
            <a:ext cx="9158766" cy="482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6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2" action="ppaction://hlinkfile"/>
            <a:extLst>
              <a:ext uri="{FF2B5EF4-FFF2-40B4-BE49-F238E27FC236}">
                <a16:creationId xmlns:a16="http://schemas.microsoft.com/office/drawing/2014/main" id="{4DC34990-BB08-8A4A-B1D1-9E192816D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5187" y="1254227"/>
            <a:ext cx="4968136" cy="4616510"/>
          </a:xfrm>
          <a:prstGeom prst="rect">
            <a:avLst/>
          </a:prstGeom>
        </p:spPr>
      </p:pic>
      <p:pic>
        <p:nvPicPr>
          <p:cNvPr id="6" name="圖形 5" descr="睡覺">
            <a:extLst>
              <a:ext uri="{FF2B5EF4-FFF2-40B4-BE49-F238E27FC236}">
                <a16:creationId xmlns:a16="http://schemas.microsoft.com/office/drawing/2014/main" id="{2FD02AB3-C826-9744-8EB0-A94D23EFAF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2421" y="1628180"/>
            <a:ext cx="356413" cy="356413"/>
          </a:xfrm>
          <a:prstGeom prst="rect">
            <a:avLst/>
          </a:prstGeom>
        </p:spPr>
      </p:pic>
      <p:pic>
        <p:nvPicPr>
          <p:cNvPr id="8" name="圖形 7" descr="醫療">
            <a:extLst>
              <a:ext uri="{FF2B5EF4-FFF2-40B4-BE49-F238E27FC236}">
                <a16:creationId xmlns:a16="http://schemas.microsoft.com/office/drawing/2014/main" id="{68ECADE7-18BD-EA46-80E7-4B7222524D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9759" y="1782366"/>
            <a:ext cx="342900" cy="342900"/>
          </a:xfrm>
          <a:prstGeom prst="rect">
            <a:avLst/>
          </a:prstGeom>
        </p:spPr>
      </p:pic>
      <p:pic>
        <p:nvPicPr>
          <p:cNvPr id="10" name="圖形 9" descr="飛機">
            <a:extLst>
              <a:ext uri="{FF2B5EF4-FFF2-40B4-BE49-F238E27FC236}">
                <a16:creationId xmlns:a16="http://schemas.microsoft.com/office/drawing/2014/main" id="{4D9C658E-6D16-D842-8F2B-0602A88B0A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82256">
            <a:off x="2845247" y="1574350"/>
            <a:ext cx="282653" cy="282653"/>
          </a:xfrm>
          <a:prstGeom prst="rect">
            <a:avLst/>
          </a:prstGeom>
        </p:spPr>
      </p:pic>
      <p:pic>
        <p:nvPicPr>
          <p:cNvPr id="12" name="圖形 11" descr="郵輪">
            <a:extLst>
              <a:ext uri="{FF2B5EF4-FFF2-40B4-BE49-F238E27FC236}">
                <a16:creationId xmlns:a16="http://schemas.microsoft.com/office/drawing/2014/main" id="{1FE83EFB-1C26-8F48-9849-D04DBC6AEA9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29758" y="3006601"/>
            <a:ext cx="354289" cy="354289"/>
          </a:xfrm>
          <a:prstGeom prst="rect">
            <a:avLst/>
          </a:prstGeom>
        </p:spPr>
      </p:pic>
      <p:pic>
        <p:nvPicPr>
          <p:cNvPr id="14" name="圖形 13" descr="餐桌擺放">
            <a:extLst>
              <a:ext uri="{FF2B5EF4-FFF2-40B4-BE49-F238E27FC236}">
                <a16:creationId xmlns:a16="http://schemas.microsoft.com/office/drawing/2014/main" id="{6ADFF1FD-6EC3-6E45-8E81-755440860A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29758" y="2304534"/>
            <a:ext cx="481078" cy="481078"/>
          </a:xfrm>
          <a:prstGeom prst="rect">
            <a:avLst/>
          </a:prstGeom>
        </p:spPr>
      </p:pic>
      <p:pic>
        <p:nvPicPr>
          <p:cNvPr id="16" name="圖形 15" descr="暴龍">
            <a:extLst>
              <a:ext uri="{FF2B5EF4-FFF2-40B4-BE49-F238E27FC236}">
                <a16:creationId xmlns:a16="http://schemas.microsoft.com/office/drawing/2014/main" id="{2E29BA5E-015D-304D-BE57-FDA3F172E8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014059" y="2125266"/>
            <a:ext cx="685800" cy="685800"/>
          </a:xfrm>
          <a:prstGeom prst="rect">
            <a:avLst/>
          </a:prstGeom>
        </p:spPr>
      </p:pic>
      <p:pic>
        <p:nvPicPr>
          <p:cNvPr id="18" name="圖形 17" descr="獨木舟">
            <a:extLst>
              <a:ext uri="{FF2B5EF4-FFF2-40B4-BE49-F238E27FC236}">
                <a16:creationId xmlns:a16="http://schemas.microsoft.com/office/drawing/2014/main" id="{CFDC1407-7E01-9946-A6A4-8DA0B32661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12085" y="4886921"/>
            <a:ext cx="574342" cy="574342"/>
          </a:xfrm>
          <a:prstGeom prst="rect">
            <a:avLst/>
          </a:prstGeom>
        </p:spPr>
      </p:pic>
      <p:pic>
        <p:nvPicPr>
          <p:cNvPr id="20" name="圖形 19" descr="泡泡">
            <a:extLst>
              <a:ext uri="{FF2B5EF4-FFF2-40B4-BE49-F238E27FC236}">
                <a16:creationId xmlns:a16="http://schemas.microsoft.com/office/drawing/2014/main" id="{E542FCD5-A267-6045-A97B-529751CD0C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58317" y="4999697"/>
            <a:ext cx="685800" cy="685800"/>
          </a:xfrm>
          <a:prstGeom prst="rect">
            <a:avLst/>
          </a:prstGeom>
        </p:spPr>
      </p:pic>
      <p:pic>
        <p:nvPicPr>
          <p:cNvPr id="22" name="圖形 21" descr="穀倉">
            <a:extLst>
              <a:ext uri="{FF2B5EF4-FFF2-40B4-BE49-F238E27FC236}">
                <a16:creationId xmlns:a16="http://schemas.microsoft.com/office/drawing/2014/main" id="{2DDE001B-8E36-DD47-AB87-554BD6672EE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09834" y="1656070"/>
            <a:ext cx="342900" cy="342900"/>
          </a:xfrm>
          <a:prstGeom prst="rect">
            <a:avLst/>
          </a:prstGeom>
        </p:spPr>
      </p:pic>
      <p:pic>
        <p:nvPicPr>
          <p:cNvPr id="24" name="圖形 23" descr="張開的手與植物">
            <a:extLst>
              <a:ext uri="{FF2B5EF4-FFF2-40B4-BE49-F238E27FC236}">
                <a16:creationId xmlns:a16="http://schemas.microsoft.com/office/drawing/2014/main" id="{82497F9A-DEBD-DF4C-833D-0A672FC596B5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051898" y="1414450"/>
            <a:ext cx="274790" cy="274790"/>
          </a:xfrm>
          <a:prstGeom prst="rect">
            <a:avLst/>
          </a:prstGeom>
        </p:spPr>
      </p:pic>
      <p:pic>
        <p:nvPicPr>
          <p:cNvPr id="26" name="圖形 25" descr="螃蟹">
            <a:extLst>
              <a:ext uri="{FF2B5EF4-FFF2-40B4-BE49-F238E27FC236}">
                <a16:creationId xmlns:a16="http://schemas.microsoft.com/office/drawing/2014/main" id="{9639648D-9925-7E4F-85D4-5156E5CCE037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01209" y="3731648"/>
            <a:ext cx="342900" cy="342900"/>
          </a:xfrm>
          <a:prstGeom prst="rect">
            <a:avLst/>
          </a:prstGeom>
        </p:spPr>
      </p:pic>
      <p:sp>
        <p:nvSpPr>
          <p:cNvPr id="15" name="標題 1"/>
          <p:cNvSpPr txBox="1">
            <a:spLocks/>
          </p:cNvSpPr>
          <p:nvPr/>
        </p:nvSpPr>
        <p:spPr>
          <a:xfrm>
            <a:off x="655905" y="145793"/>
            <a:ext cx="7886700" cy="6657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3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綠島騎跡戶外課程</a:t>
            </a:r>
          </a:p>
        </p:txBody>
      </p:sp>
    </p:spTree>
    <p:extLst>
      <p:ext uri="{BB962C8B-B14F-4D97-AF65-F5344CB8AC3E}">
        <p14:creationId xmlns:p14="http://schemas.microsoft.com/office/powerpoint/2010/main" val="945473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6B837B-629F-F441-8995-1E60F70D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504" y="224182"/>
            <a:ext cx="6412992" cy="85725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法拉第少年要學會的三件事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491B5FA7-E6C6-7240-A054-21231DC507E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03060349"/>
              </p:ext>
            </p:extLst>
          </p:nvPr>
        </p:nvGraphicFramePr>
        <p:xfrm>
          <a:off x="2231090" y="639471"/>
          <a:ext cx="6483049" cy="514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副標題 2">
            <a:extLst>
              <a:ext uri="{FF2B5EF4-FFF2-40B4-BE49-F238E27FC236}">
                <a16:creationId xmlns:a16="http://schemas.microsoft.com/office/drawing/2014/main" id="{6386B17F-E2D3-4A55-97AA-EEB0608D174F}"/>
              </a:ext>
            </a:extLst>
          </p:cNvPr>
          <p:cNvSpPr txBox="1">
            <a:spLocks/>
          </p:cNvSpPr>
          <p:nvPr/>
        </p:nvSpPr>
        <p:spPr>
          <a:xfrm>
            <a:off x="429861" y="1496721"/>
            <a:ext cx="3311657" cy="45495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拿筆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學會文字表達</a:t>
            </a:r>
            <a:endParaRPr lang="en-US" altLang="zh-TW" sz="32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</a:pPr>
            <a:endParaRPr lang="en-US" altLang="zh-TW" sz="32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拿麥克風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</a:pPr>
            <a:r>
              <a:rPr lang="zh-TW" altLang="en-US" sz="3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學會口語表達</a:t>
            </a:r>
            <a:endParaRPr lang="en-US" altLang="zh-TW" sz="320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拿筷子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</a:pPr>
            <a:r>
              <a:rPr lang="zh-TW" altLang="en-US" sz="32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學會生活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2093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E549AF01-6B2E-68ED-9B8E-B5AA513565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137" y="3835788"/>
            <a:ext cx="2811726" cy="210879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2F44F43-9401-BBE4-B999-4D60B15F01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305" y="3835788"/>
            <a:ext cx="2811726" cy="210879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6EBA22F-07DE-314E-8AF5-60345B8453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382" y="1604651"/>
            <a:ext cx="2811726" cy="210879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60FB8B3-E7D5-4CF3-F21C-ED015FA991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137" y="1604651"/>
            <a:ext cx="2827057" cy="212029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70A956D-3EA3-A4B5-CC2D-5AED2FE4B2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86" y="1604652"/>
            <a:ext cx="2811726" cy="210879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AFE1DA2-CCB1-4892-F51E-4AFFD4DD7E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86" y="3835788"/>
            <a:ext cx="2813472" cy="2108794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643981" y="352113"/>
            <a:ext cx="7886700" cy="6657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人權分組課程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083753" y="1207942"/>
            <a:ext cx="110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綠洲山莊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974958" y="120794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新生訓導處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7096994" y="12079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蠟像館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0298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BFAA6D3-300E-DB99-C9D5-E0D1431D1B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763" y="918810"/>
            <a:ext cx="3648510" cy="273638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A34574D-8560-7B60-C1ED-A57C1762EB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763" y="3758783"/>
            <a:ext cx="3648510" cy="27363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6343DFF-D06C-AB3F-2941-D74E3D628B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8" y="3758784"/>
            <a:ext cx="3648510" cy="273638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07EF3B-BBAB-BEB4-30C8-276ABB8B09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8" y="920416"/>
            <a:ext cx="3648511" cy="273638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3560" y="151125"/>
            <a:ext cx="7886700" cy="66570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自力造舟 </a:t>
            </a:r>
            <a:r>
              <a:rPr lang="en-US" altLang="zh-TW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&amp;</a:t>
            </a:r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操舟練習</a:t>
            </a:r>
          </a:p>
        </p:txBody>
      </p:sp>
    </p:spTree>
    <p:extLst>
      <p:ext uri="{BB962C8B-B14F-4D97-AF65-F5344CB8AC3E}">
        <p14:creationId xmlns:p14="http://schemas.microsoft.com/office/powerpoint/2010/main" val="3255517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戶外, 天空, 人民, 建築 的圖片&#10;&#10;AI 產生的內容可能不正確。">
            <a:extLst>
              <a:ext uri="{FF2B5EF4-FFF2-40B4-BE49-F238E27FC236}">
                <a16:creationId xmlns:a16="http://schemas.microsoft.com/office/drawing/2014/main" id="{DB03C072-3435-43C5-4120-D0AC09D31B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67" y="4145055"/>
            <a:ext cx="2895332" cy="2171499"/>
          </a:xfrm>
          <a:prstGeom prst="rect">
            <a:avLst/>
          </a:prstGeom>
        </p:spPr>
      </p:pic>
      <p:pic>
        <p:nvPicPr>
          <p:cNvPr id="4" name="圖片 3" descr="一張含有 戶外, 天空, 草, 雲 的圖片&#10;&#10;AI 產生的內容可能不正確。">
            <a:extLst>
              <a:ext uri="{FF2B5EF4-FFF2-40B4-BE49-F238E27FC236}">
                <a16:creationId xmlns:a16="http://schemas.microsoft.com/office/drawing/2014/main" id="{EB1B11AF-D315-D231-AA80-D792077288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30" y="1807550"/>
            <a:ext cx="2900764" cy="2175573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749864" y="370825"/>
            <a:ext cx="7886700" cy="665702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走讀綠島、浮潛、潛水課程</a:t>
            </a:r>
            <a:r>
              <a:rPr lang="en-US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三選一</a:t>
            </a:r>
            <a:r>
              <a:rPr lang="en-US" altLang="zh-TW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032459" y="126201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走讀綠島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81370" y="1262013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潛水體驗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930282" y="1262013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浮潛體驗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155" y="1807551"/>
            <a:ext cx="2500573" cy="218800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155" y="4140981"/>
            <a:ext cx="2500573" cy="21880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752" y="1807551"/>
            <a:ext cx="2925355" cy="219401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752" y="4140982"/>
            <a:ext cx="2925355" cy="21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4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857607" y="363126"/>
            <a:ext cx="7886700" cy="6657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3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夜觀寄居蟹課程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99" y="4106498"/>
            <a:ext cx="2853730" cy="21402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780" y="4120334"/>
            <a:ext cx="2834480" cy="212586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936" y="4106498"/>
            <a:ext cx="2834480" cy="212586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00" y="1448008"/>
            <a:ext cx="2853730" cy="214029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936" y="1448008"/>
            <a:ext cx="2853731" cy="214029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073" y="1448008"/>
            <a:ext cx="2853731" cy="214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19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08FE8CC-CFBB-C544-2C94-0D5F3E2793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610" y="920415"/>
            <a:ext cx="3648508" cy="27363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ECF68B0-F3B0-8A5F-4B22-3E16371C6FD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" y="3863980"/>
            <a:ext cx="3648509" cy="273638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D8EB284-6D56-8239-510A-7EAB7BBCEC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610" y="3863980"/>
            <a:ext cx="3650650" cy="273798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01979C6-D7EA-D3E7-B8C3-44D60F6DDA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" y="920416"/>
            <a:ext cx="3648509" cy="2736382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603587" y="151125"/>
            <a:ext cx="7886700" cy="66570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朝日溫泉體驗</a:t>
            </a:r>
          </a:p>
        </p:txBody>
      </p:sp>
    </p:spTree>
    <p:extLst>
      <p:ext uri="{BB962C8B-B14F-4D97-AF65-F5344CB8AC3E}">
        <p14:creationId xmlns:p14="http://schemas.microsoft.com/office/powerpoint/2010/main" val="2898406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3560" y="151125"/>
            <a:ext cx="7886700" cy="66570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潮間帶生態體驗課程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59" y="3758784"/>
            <a:ext cx="3650649" cy="273798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60" y="920417"/>
            <a:ext cx="3650648" cy="273798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763" y="920417"/>
            <a:ext cx="3650649" cy="273798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762" y="3758783"/>
            <a:ext cx="3650649" cy="27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7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4A1F164-3412-3482-7FF2-61AA6A8D9D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CD92278-2175-EF49-AD4E-8E5A9CFC93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1278">
            <a:off x="3892953" y="1232742"/>
            <a:ext cx="1358093" cy="135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28650" y="147316"/>
            <a:ext cx="7886700" cy="66570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綠島鐵人三項：航向大海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9E335D9-AE96-EF47-1DEA-6F09076EBB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56459">
            <a:off x="608158" y="1227126"/>
            <a:ext cx="1869413" cy="1402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1318273-DBC9-11EF-F860-A0A741ADC17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9744">
            <a:off x="6455420" y="1061565"/>
            <a:ext cx="2310905" cy="1733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582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7584" y="3861048"/>
            <a:ext cx="7776864" cy="2128272"/>
          </a:xfrm>
        </p:spPr>
        <p:txBody>
          <a:bodyPr>
            <a:noAutofit/>
          </a:bodyPr>
          <a:lstStyle/>
          <a:p>
            <a:pPr lvl="1" algn="l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結合健體、綜合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自然</a:t>
            </a:r>
            <a:r>
              <a:rPr lang="zh-TW" altLang="en-US" sz="3200">
                <a:latin typeface="標楷體" panose="03000509000000000000" pitchFamily="65" charset="-120"/>
                <a:ea typeface="標楷體" panose="03000509000000000000" pitchFamily="65" charset="-120"/>
              </a:rPr>
              <a:t>及藝術</a:t>
            </a:r>
            <a:r>
              <a:rPr lang="zh-TW" altLang="zh-TW" sz="3200">
                <a:latin typeface="標楷體" panose="03000509000000000000" pitchFamily="65" charset="-120"/>
                <a:ea typeface="標楷體" panose="03000509000000000000" pitchFamily="65" charset="-120"/>
              </a:rPr>
              <a:t>領域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algn="l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融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入環境議題，採跨領域「協同教學」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algn="l"/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方式進行室內與戶外課程。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497185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zh-TW" altLang="en-US" sz="7200" b="1" i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綠島騎跡</a:t>
            </a:r>
            <a:r>
              <a:rPr lang="en-US" altLang="zh-TW" sz="7200" b="1" i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~</a:t>
            </a:r>
            <a:br>
              <a:rPr lang="en-US" altLang="zh-TW" sz="7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7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			</a:t>
            </a:r>
            <a:r>
              <a:rPr lang="zh-TW" altLang="en-US" sz="44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課室外的學習課程</a:t>
            </a:r>
            <a:endParaRPr lang="zh-TW" altLang="en-US" sz="4400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4933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C41C71B-D14B-0F21-F18F-1EB0C11138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710" y="1399460"/>
            <a:ext cx="4292840" cy="324726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72F0D46-D306-FEB7-A65A-8ECC9FD80E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449" y="3023093"/>
            <a:ext cx="4292841" cy="3219631"/>
          </a:xfrm>
          <a:prstGeom prst="rect">
            <a:avLst/>
          </a:prstGeom>
        </p:spPr>
      </p:pic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621848" y="319628"/>
            <a:ext cx="7886700" cy="665702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綠島鐵人三項：單車環島、耐力跑步</a:t>
            </a:r>
          </a:p>
        </p:txBody>
      </p:sp>
    </p:spTree>
    <p:extLst>
      <p:ext uri="{BB962C8B-B14F-4D97-AF65-F5344CB8AC3E}">
        <p14:creationId xmlns:p14="http://schemas.microsoft.com/office/powerpoint/2010/main" val="2802669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77296" y="403996"/>
            <a:ext cx="7886700" cy="665702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議題探究、城市意象、創意攝影課程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28" y="1399677"/>
            <a:ext cx="2862017" cy="214651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189" y="1392778"/>
            <a:ext cx="2862017" cy="214651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06" y="3886143"/>
            <a:ext cx="2859839" cy="21448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189" y="3884509"/>
            <a:ext cx="2862017" cy="214651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750" y="3877610"/>
            <a:ext cx="2871216" cy="215341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750" y="1392778"/>
            <a:ext cx="2871216" cy="215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77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B30FC9E-D584-0643-8A88-7FA437FC6E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836" y="803416"/>
            <a:ext cx="1728670" cy="16938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2EA5D98-4EA9-D745-8D43-08CD031FB7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17318" y="2611967"/>
            <a:ext cx="1697957" cy="169092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4791" y="803416"/>
            <a:ext cx="1715758" cy="171575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4791" y="2620818"/>
            <a:ext cx="1724890" cy="168558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38" y="814379"/>
            <a:ext cx="3790014" cy="3492027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674261" y="126697"/>
            <a:ext cx="7886700" cy="6657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3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綠島騎跡鐵人三項紀念獎牌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55E3E24-CF9F-7CB7-FD10-EDA38960E91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1974" y="4473417"/>
            <a:ext cx="2487707" cy="220841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5646B09-D9D3-D092-18D0-C6B78EAF86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5537" y="4473417"/>
            <a:ext cx="2294728" cy="22024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FA59380-9BCA-6C93-7159-4331AB5B9B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84231" y="4475867"/>
            <a:ext cx="2202435" cy="219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1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7DAC63CC-D716-B32C-F6D9-EA1DF93FB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894" y="292473"/>
            <a:ext cx="6832211" cy="62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80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B5EB03F-3FBD-4579-9A1E-C7C4D61EEF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1268" y="6243483"/>
            <a:ext cx="5505490" cy="427703"/>
          </a:xfrm>
          <a:prstGeom prst="rect">
            <a:avLst/>
          </a:prstGeom>
        </p:spPr>
      </p:pic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3A24C0E3-8945-406C-B8BD-418E5698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978" y="87406"/>
            <a:ext cx="6416121" cy="555292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2E40B0C-5638-A763-AF47-2EE0C41D4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55" y="5710404"/>
            <a:ext cx="7254689" cy="4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69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 idx="4294967295"/>
          </p:nvPr>
        </p:nvSpPr>
        <p:spPr>
          <a:xfrm>
            <a:off x="688032" y="2008188"/>
            <a:ext cx="7772400" cy="1470025"/>
          </a:xfrm>
        </p:spPr>
        <p:txBody>
          <a:bodyPr/>
          <a:lstStyle/>
          <a:p>
            <a:pPr algn="ctr"/>
            <a:r>
              <a:rPr lang="zh-TW" altLang="en-US" sz="7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謝謝聆聽</a:t>
            </a:r>
          </a:p>
        </p:txBody>
      </p:sp>
    </p:spTree>
    <p:extLst>
      <p:ext uri="{BB962C8B-B14F-4D97-AF65-F5344CB8AC3E}">
        <p14:creationId xmlns:p14="http://schemas.microsoft.com/office/powerpoint/2010/main" val="1350384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4584" y="-342800"/>
            <a:ext cx="10009112" cy="7200800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395536" y="2492896"/>
            <a:ext cx="1440160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hlinkClick r:id="rId3" action="ppaction://hlinksldjump"/>
          </p:cNvPr>
          <p:cNvSpPr txBox="1"/>
          <p:nvPr/>
        </p:nvSpPr>
        <p:spPr>
          <a:xfrm>
            <a:off x="4788024" y="64533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DC9E1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BACK</a:t>
            </a:r>
            <a:endParaRPr kumimoji="1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DC9E1F"/>
              </a:solidFill>
              <a:effectLst/>
              <a:uLnTx/>
              <a:uFillTx/>
              <a:latin typeface="Verdana" panose="020B060403050404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8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23106AD-E232-4823-68DA-2C938AB41B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349" y="1155538"/>
            <a:ext cx="3215640" cy="241173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01C4168-403C-596A-900C-E65E92EEFA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28" y="1155538"/>
            <a:ext cx="3215640" cy="241173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49F8341-87F1-CBD3-6802-4625F840A1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349" y="4215314"/>
            <a:ext cx="3215640" cy="2411730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767008" y="250892"/>
            <a:ext cx="7924800" cy="6578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400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冬：綠島騎跡探索學習課程～</a:t>
            </a:r>
            <a:endParaRPr lang="zh-TW" altLang="en-US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D593309-CAAE-975F-EC88-823B46EEF1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12" y="4195378"/>
            <a:ext cx="3215640" cy="241173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16C59DA-B421-E276-0ED4-85DD1B456B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224" y="2838039"/>
            <a:ext cx="3162075" cy="23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533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1">
            <a:extLst>
              <a:ext uri="{FF2B5EF4-FFF2-40B4-BE49-F238E27FC236}">
                <a16:creationId xmlns:a16="http://schemas.microsoft.com/office/drawing/2014/main" id="{77C476A8-3ED0-B646-BCB0-B6D2CAE2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652" y="105420"/>
            <a:ext cx="43396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7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光武國中探索課程發展歷程</a:t>
            </a:r>
            <a:endParaRPr lang="zh-TW" altLang="en-US" sz="825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hlinkClick r:id="rId2"/>
            <a:extLst>
              <a:ext uri="{FF2B5EF4-FFF2-40B4-BE49-F238E27FC236}">
                <a16:creationId xmlns:a16="http://schemas.microsoft.com/office/drawing/2014/main" id="{962319A3-724B-205B-8A91-00A6E593EECF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532" y="779414"/>
            <a:ext cx="8424936" cy="2886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762B30E-3E85-F38F-DAA7-EF1C43AAC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3816042"/>
            <a:ext cx="3708412" cy="278130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1CB73A9-2631-774D-25FE-B4E1A5F919DB}"/>
              </a:ext>
            </a:extLst>
          </p:cNvPr>
          <p:cNvSpPr txBox="1"/>
          <p:nvPr/>
        </p:nvSpPr>
        <p:spPr>
          <a:xfrm>
            <a:off x="5262401" y="3811971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2025</a:t>
            </a:r>
            <a:r>
              <a:rPr kumimoji="1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日本交流探索實驗課程</a:t>
            </a:r>
          </a:p>
        </p:txBody>
      </p:sp>
      <p:graphicFrame>
        <p:nvGraphicFramePr>
          <p:cNvPr id="9" name="內容版面配置區 3">
            <a:extLst>
              <a:ext uri="{FF2B5EF4-FFF2-40B4-BE49-F238E27FC236}">
                <a16:creationId xmlns:a16="http://schemas.microsoft.com/office/drawing/2014/main" id="{21F72902-8DEB-E2CA-70DE-C98A73043C96}"/>
              </a:ext>
            </a:extLst>
          </p:cNvPr>
          <p:cNvGraphicFramePr>
            <a:graphicFrameLocks/>
          </p:cNvGraphicFramePr>
          <p:nvPr/>
        </p:nvGraphicFramePr>
        <p:xfrm>
          <a:off x="12142" y="3843445"/>
          <a:ext cx="5112568" cy="275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6488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>
            <a:extLst>
              <a:ext uri="{FF2B5EF4-FFF2-40B4-BE49-F238E27FC236}">
                <a16:creationId xmlns:a16="http://schemas.microsoft.com/office/drawing/2014/main" id="{BC8CC43D-C010-0A4E-B662-1E0062F8BE1F}"/>
              </a:ext>
            </a:extLst>
          </p:cNvPr>
          <p:cNvSpPr/>
          <p:nvPr/>
        </p:nvSpPr>
        <p:spPr>
          <a:xfrm>
            <a:off x="1369937" y="3080530"/>
            <a:ext cx="1233874" cy="64807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光武教學</a:t>
            </a:r>
            <a:br>
              <a:rPr lang="en-US" altLang="zh-TW" sz="1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1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與行政系統</a:t>
            </a:r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C63B05E4-19BF-4944-B7D5-EA91666BF1B9}"/>
              </a:ext>
            </a:extLst>
          </p:cNvPr>
          <p:cNvSpPr/>
          <p:nvPr/>
        </p:nvSpPr>
        <p:spPr>
          <a:xfrm>
            <a:off x="3416462" y="2037632"/>
            <a:ext cx="2484276" cy="75608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400"/>
              </a:lnSpc>
              <a:defRPr/>
            </a:pPr>
            <a:r>
              <a:rPr lang="zh-TW" altLang="en-US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法拉第探索課程</a:t>
            </a:r>
            <a:endParaRPr lang="en-US" altLang="zh-TW" b="1" dirty="0">
              <a:solidFill>
                <a:srgbClr val="FFF6C7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2400"/>
              </a:lnSpc>
              <a:defRPr/>
            </a:pPr>
            <a:r>
              <a:rPr lang="zh-TW" altLang="en-US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工作團隊</a:t>
            </a: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45F02C59-1F4B-194F-A38F-FC6AE4D4484F}"/>
              </a:ext>
            </a:extLst>
          </p:cNvPr>
          <p:cNvSpPr/>
          <p:nvPr/>
        </p:nvSpPr>
        <p:spPr>
          <a:xfrm>
            <a:off x="2711181" y="3080530"/>
            <a:ext cx="1233874" cy="64807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學生幹部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id="{09265366-D077-764A-862F-6D96A9AA46B7}"/>
              </a:ext>
            </a:extLst>
          </p:cNvPr>
          <p:cNvSpPr/>
          <p:nvPr/>
        </p:nvSpPr>
        <p:spPr>
          <a:xfrm>
            <a:off x="5376881" y="3075617"/>
            <a:ext cx="1233874" cy="64807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外部資源</a:t>
            </a:r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id="{21BAB7AF-F85B-514E-AE00-0AF592EA0717}"/>
              </a:ext>
            </a:extLst>
          </p:cNvPr>
          <p:cNvSpPr/>
          <p:nvPr/>
        </p:nvSpPr>
        <p:spPr>
          <a:xfrm>
            <a:off x="6716531" y="3075617"/>
            <a:ext cx="1233874" cy="64807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光武</a:t>
            </a:r>
            <a:br>
              <a:rPr lang="en-US" altLang="zh-TW" sz="1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1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家長後援會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id="{01592BD6-5EB1-5545-91A6-A0608B71E6EE}"/>
              </a:ext>
            </a:extLst>
          </p:cNvPr>
          <p:cNvSpPr/>
          <p:nvPr/>
        </p:nvSpPr>
        <p:spPr>
          <a:xfrm>
            <a:off x="4050571" y="3080530"/>
            <a:ext cx="1233874" cy="648072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法拉第聯盟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4F22F7AE-4837-594C-9A76-E830D7CF4C5D}"/>
              </a:ext>
            </a:extLst>
          </p:cNvPr>
          <p:cNvSpPr/>
          <p:nvPr/>
        </p:nvSpPr>
        <p:spPr>
          <a:xfrm>
            <a:off x="2037400" y="4099081"/>
            <a:ext cx="517841" cy="148247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81000"/>
          <a:lstStyle/>
          <a:p>
            <a:pPr algn="ctr">
              <a:lnSpc>
                <a:spcPts val="1650"/>
              </a:lnSpc>
              <a:defRPr/>
            </a:pPr>
            <a:r>
              <a:rPr lang="zh-TW" altLang="en-US" sz="1400" b="1" dirty="0">
                <a:latin typeface="標楷體" pitchFamily="65" charset="-120"/>
                <a:ea typeface="標楷體" pitchFamily="65" charset="-120"/>
              </a:rPr>
              <a:t>行政系統</a:t>
            </a: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A78E0C6A-659C-D642-AB85-3E66F60A4FC0}"/>
              </a:ext>
            </a:extLst>
          </p:cNvPr>
          <p:cNvSpPr/>
          <p:nvPr/>
        </p:nvSpPr>
        <p:spPr>
          <a:xfrm>
            <a:off x="1391573" y="4091516"/>
            <a:ext cx="517841" cy="148247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81000"/>
          <a:lstStyle/>
          <a:p>
            <a:pPr algn="ctr">
              <a:lnSpc>
                <a:spcPts val="1650"/>
              </a:lnSpc>
              <a:defRPr/>
            </a:pPr>
            <a:r>
              <a:rPr lang="zh-TW" altLang="en-US" sz="1400" b="1" dirty="0">
                <a:latin typeface="標楷體" pitchFamily="65" charset="-120"/>
                <a:ea typeface="標楷體" pitchFamily="65" charset="-120"/>
              </a:rPr>
              <a:t>教學系統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B15F8269-111F-BD41-BDCB-A227046FFF1E}"/>
              </a:ext>
            </a:extLst>
          </p:cNvPr>
          <p:cNvSpPr/>
          <p:nvPr/>
        </p:nvSpPr>
        <p:spPr>
          <a:xfrm>
            <a:off x="3372647" y="4100215"/>
            <a:ext cx="517841" cy="148247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81000"/>
          <a:lstStyle/>
          <a:p>
            <a:pPr algn="ctr">
              <a:lnSpc>
                <a:spcPts val="1650"/>
              </a:lnSpc>
              <a:defRPr/>
            </a:pPr>
            <a:r>
              <a:rPr lang="zh-TW" altLang="en-US" sz="1400" b="1" dirty="0">
                <a:latin typeface="標楷體" pitchFamily="65" charset="-120"/>
                <a:ea typeface="標楷體" pitchFamily="65" charset="-120"/>
              </a:rPr>
              <a:t>畢業生幹部</a:t>
            </a: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05E98C1E-6476-2E4D-997D-3BEC40142825}"/>
              </a:ext>
            </a:extLst>
          </p:cNvPr>
          <p:cNvSpPr/>
          <p:nvPr/>
        </p:nvSpPr>
        <p:spPr>
          <a:xfrm>
            <a:off x="2726821" y="4092650"/>
            <a:ext cx="517841" cy="148247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81000"/>
          <a:lstStyle/>
          <a:p>
            <a:pPr algn="ctr">
              <a:lnSpc>
                <a:spcPts val="1650"/>
              </a:lnSpc>
              <a:defRPr/>
            </a:pPr>
            <a:r>
              <a:rPr lang="zh-TW" altLang="en-US" sz="1400" b="1" dirty="0">
                <a:latin typeface="標楷體" pitchFamily="65" charset="-120"/>
                <a:ea typeface="標楷體" pitchFamily="65" charset="-120"/>
              </a:rPr>
              <a:t>光武在校生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069A09F4-E03C-9A44-BBD3-24EE49937132}"/>
              </a:ext>
            </a:extLst>
          </p:cNvPr>
          <p:cNvSpPr/>
          <p:nvPr/>
        </p:nvSpPr>
        <p:spPr>
          <a:xfrm>
            <a:off x="5734896" y="4096311"/>
            <a:ext cx="517841" cy="148247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81000"/>
          <a:lstStyle/>
          <a:p>
            <a:pPr algn="ctr">
              <a:lnSpc>
                <a:spcPts val="1650"/>
              </a:lnSpc>
              <a:defRPr/>
            </a:pPr>
            <a:r>
              <a:rPr lang="zh-TW" altLang="en-US" sz="1400" b="1" dirty="0">
                <a:latin typeface="標楷體" pitchFamily="65" charset="-120"/>
                <a:ea typeface="標楷體" pitchFamily="65" charset="-120"/>
              </a:rPr>
              <a:t>教育學者專家</a:t>
            </a: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4AC9AF07-75EB-F845-8DE8-D8A7BA4D0C5F}"/>
              </a:ext>
            </a:extLst>
          </p:cNvPr>
          <p:cNvSpPr/>
          <p:nvPr/>
        </p:nvSpPr>
        <p:spPr>
          <a:xfrm>
            <a:off x="5089069" y="4088746"/>
            <a:ext cx="517841" cy="148247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81000"/>
          <a:lstStyle/>
          <a:p>
            <a:pPr algn="ctr">
              <a:lnSpc>
                <a:spcPts val="1650"/>
              </a:lnSpc>
              <a:defRPr/>
            </a:pPr>
            <a:r>
              <a:rPr lang="zh-TW" altLang="en-US" sz="1400" b="1" dirty="0">
                <a:latin typeface="標楷體" pitchFamily="65" charset="-120"/>
                <a:ea typeface="標楷體" pitchFamily="65" charset="-120"/>
              </a:rPr>
              <a:t>專家學者</a:t>
            </a: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BA2C4EEB-42CC-1D49-B056-6C026ACC7DF6}"/>
              </a:ext>
            </a:extLst>
          </p:cNvPr>
          <p:cNvSpPr/>
          <p:nvPr/>
        </p:nvSpPr>
        <p:spPr>
          <a:xfrm>
            <a:off x="6369646" y="4117284"/>
            <a:ext cx="517841" cy="148247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81000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1650"/>
              </a:lnSpc>
            </a:pPr>
            <a:r>
              <a:rPr lang="zh-TW" altLang="en-US" sz="1400" b="1">
                <a:solidFill>
                  <a:srgbClr val="FFFFFF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戶外專業教練</a:t>
            </a:r>
          </a:p>
        </p:txBody>
      </p:sp>
      <p:cxnSp>
        <p:nvCxnSpPr>
          <p:cNvPr id="21" name="肘形接點 20">
            <a:extLst>
              <a:ext uri="{FF2B5EF4-FFF2-40B4-BE49-F238E27FC236}">
                <a16:creationId xmlns:a16="http://schemas.microsoft.com/office/drawing/2014/main" id="{40421EA5-FC7F-504A-8B6D-61A019EF6FC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85257" y="2267521"/>
            <a:ext cx="282178" cy="1334690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接點 21">
            <a:extLst>
              <a:ext uri="{FF2B5EF4-FFF2-40B4-BE49-F238E27FC236}">
                <a16:creationId xmlns:a16="http://schemas.microsoft.com/office/drawing/2014/main" id="{15331EC0-E91C-4647-85CA-626930F16C9F}"/>
              </a:ext>
            </a:extLst>
          </p:cNvPr>
          <p:cNvCxnSpPr>
            <a:cxnSpLocks/>
          </p:cNvCxnSpPr>
          <p:nvPr/>
        </p:nvCxnSpPr>
        <p:spPr>
          <a:xfrm rot="5400000">
            <a:off x="3179650" y="1601365"/>
            <a:ext cx="286940" cy="2671763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接點 22">
            <a:extLst>
              <a:ext uri="{FF2B5EF4-FFF2-40B4-BE49-F238E27FC236}">
                <a16:creationId xmlns:a16="http://schemas.microsoft.com/office/drawing/2014/main" id="{5180AA2B-093B-FD4C-A065-F7DE75FAC02F}"/>
              </a:ext>
            </a:extLst>
          </p:cNvPr>
          <p:cNvCxnSpPr>
            <a:cxnSpLocks/>
          </p:cNvCxnSpPr>
          <p:nvPr/>
        </p:nvCxnSpPr>
        <p:spPr>
          <a:xfrm rot="5400000">
            <a:off x="3849972" y="2271687"/>
            <a:ext cx="286940" cy="1331119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接點 23">
            <a:extLst>
              <a:ext uri="{FF2B5EF4-FFF2-40B4-BE49-F238E27FC236}">
                <a16:creationId xmlns:a16="http://schemas.microsoft.com/office/drawing/2014/main" id="{AFD6D52F-93A5-7C42-9F3B-B4D7C1E36A4F}"/>
              </a:ext>
            </a:extLst>
          </p:cNvPr>
          <p:cNvCxnSpPr>
            <a:cxnSpLocks/>
          </p:cNvCxnSpPr>
          <p:nvPr/>
        </p:nvCxnSpPr>
        <p:spPr>
          <a:xfrm rot="5400000">
            <a:off x="4510767" y="2918195"/>
            <a:ext cx="319088" cy="5954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接點 24">
            <a:extLst>
              <a:ext uri="{FF2B5EF4-FFF2-40B4-BE49-F238E27FC236}">
                <a16:creationId xmlns:a16="http://schemas.microsoft.com/office/drawing/2014/main" id="{E959FC88-A882-1E49-9A57-80561AA6F26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54984" y="1597794"/>
            <a:ext cx="282178" cy="2674144"/>
          </a:xfrm>
          <a:prstGeom prst="bentConnector3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接點 25">
            <a:extLst>
              <a:ext uri="{FF2B5EF4-FFF2-40B4-BE49-F238E27FC236}">
                <a16:creationId xmlns:a16="http://schemas.microsoft.com/office/drawing/2014/main" id="{4401FC66-0A64-1B41-BED2-57824D4D721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59854" y="3755800"/>
            <a:ext cx="364331" cy="309563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接點 26">
            <a:extLst>
              <a:ext uri="{FF2B5EF4-FFF2-40B4-BE49-F238E27FC236}">
                <a16:creationId xmlns:a16="http://schemas.microsoft.com/office/drawing/2014/main" id="{73924AFD-B7FE-034B-841E-C95CF2E42CE4}"/>
              </a:ext>
            </a:extLst>
          </p:cNvPr>
          <p:cNvCxnSpPr>
            <a:cxnSpLocks/>
          </p:cNvCxnSpPr>
          <p:nvPr/>
        </p:nvCxnSpPr>
        <p:spPr>
          <a:xfrm rot="5400000">
            <a:off x="1637194" y="3741514"/>
            <a:ext cx="363141" cy="336947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接點 27">
            <a:extLst>
              <a:ext uri="{FF2B5EF4-FFF2-40B4-BE49-F238E27FC236}">
                <a16:creationId xmlns:a16="http://schemas.microsoft.com/office/drawing/2014/main" id="{824FB1EF-31D5-A44E-B6D7-F732190E48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93948" y="3762349"/>
            <a:ext cx="371475" cy="303609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28">
            <a:extLst>
              <a:ext uri="{FF2B5EF4-FFF2-40B4-BE49-F238E27FC236}">
                <a16:creationId xmlns:a16="http://schemas.microsoft.com/office/drawing/2014/main" id="{9FF3B118-DEB9-344E-A50C-151F618A4BC5}"/>
              </a:ext>
            </a:extLst>
          </p:cNvPr>
          <p:cNvCxnSpPr>
            <a:cxnSpLocks/>
          </p:cNvCxnSpPr>
          <p:nvPr/>
        </p:nvCxnSpPr>
        <p:spPr>
          <a:xfrm rot="5400000">
            <a:off x="2974862" y="3739728"/>
            <a:ext cx="364331" cy="341710"/>
          </a:xfrm>
          <a:prstGeom prst="bentConnector3">
            <a:avLst>
              <a:gd name="adj1" fmla="val 52446"/>
            </a:avLst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接點 29">
            <a:extLst>
              <a:ext uri="{FF2B5EF4-FFF2-40B4-BE49-F238E27FC236}">
                <a16:creationId xmlns:a16="http://schemas.microsoft.com/office/drawing/2014/main" id="{F9203BFE-2A7F-FF4B-84D1-94ACED8A32FB}"/>
              </a:ext>
            </a:extLst>
          </p:cNvPr>
          <p:cNvCxnSpPr>
            <a:cxnSpLocks/>
          </p:cNvCxnSpPr>
          <p:nvPr/>
        </p:nvCxnSpPr>
        <p:spPr>
          <a:xfrm rot="5400000">
            <a:off x="5807357" y="3909986"/>
            <a:ext cx="372666" cy="0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接點 30">
            <a:extLst>
              <a:ext uri="{FF2B5EF4-FFF2-40B4-BE49-F238E27FC236}">
                <a16:creationId xmlns:a16="http://schemas.microsoft.com/office/drawing/2014/main" id="{0BA1E73A-9D45-3349-95DA-2DD2B475E741}"/>
              </a:ext>
            </a:extLst>
          </p:cNvPr>
          <p:cNvCxnSpPr>
            <a:cxnSpLocks/>
          </p:cNvCxnSpPr>
          <p:nvPr/>
        </p:nvCxnSpPr>
        <p:spPr>
          <a:xfrm rot="5400000">
            <a:off x="5488271" y="3583756"/>
            <a:ext cx="365522" cy="645319"/>
          </a:xfrm>
          <a:prstGeom prst="bentConnector3">
            <a:avLst>
              <a:gd name="adj1" fmla="val 54880"/>
            </a:avLst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肘形接點 31">
            <a:extLst>
              <a:ext uri="{FF2B5EF4-FFF2-40B4-BE49-F238E27FC236}">
                <a16:creationId xmlns:a16="http://schemas.microsoft.com/office/drawing/2014/main" id="{05E84433-A5D4-7849-9219-1155A50400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13944" y="3603400"/>
            <a:ext cx="394097" cy="634604"/>
          </a:xfrm>
          <a:prstGeom prst="bentConnector3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1818764" y="481261"/>
            <a:ext cx="5392345" cy="104452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>
                <a:uFillTx/>
              </a:defRPr>
            </a:pP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發現了法拉第探索課程</a:t>
            </a:r>
            <a:endParaRPr lang="en-US" altLang="zh-TW" sz="32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>
                <a:uFillTx/>
              </a:defRPr>
            </a:pPr>
            <a:r>
              <a:rPr lang="zh-TW" altLang="en-US" sz="32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行政資源支持系統</a:t>
            </a:r>
            <a:endParaRPr lang="zh-TW" altLang="zh-TW" sz="3200" b="1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189160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直線接點 53"/>
          <p:cNvCxnSpPr>
            <a:endCxn id="24" idx="2"/>
          </p:cNvCxnSpPr>
          <p:nvPr/>
        </p:nvCxnSpPr>
        <p:spPr>
          <a:xfrm>
            <a:off x="4251390" y="2433640"/>
            <a:ext cx="7144" cy="3517106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>
            <a:endCxn id="19" idx="2"/>
          </p:cNvCxnSpPr>
          <p:nvPr/>
        </p:nvCxnSpPr>
        <p:spPr>
          <a:xfrm>
            <a:off x="2577370" y="2457452"/>
            <a:ext cx="0" cy="2139553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 flipH="1">
            <a:off x="5882545" y="2434830"/>
            <a:ext cx="0" cy="1713310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>
            <a:stCxn id="7" idx="0"/>
            <a:endCxn id="10" idx="2"/>
          </p:cNvCxnSpPr>
          <p:nvPr/>
        </p:nvCxnSpPr>
        <p:spPr>
          <a:xfrm flipH="1">
            <a:off x="7494651" y="2438402"/>
            <a:ext cx="0" cy="1712119"/>
          </a:xfrm>
          <a:prstGeom prst="line">
            <a:avLst/>
          </a:prstGeom>
          <a:ln w="28575">
            <a:solidFill>
              <a:srgbClr val="0089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7" name="標題 1"/>
          <p:cNvSpPr>
            <a:spLocks noGrp="1"/>
          </p:cNvSpPr>
          <p:nvPr>
            <p:ph type="title"/>
          </p:nvPr>
        </p:nvSpPr>
        <p:spPr>
          <a:xfrm>
            <a:off x="1783811" y="499174"/>
            <a:ext cx="6172200" cy="69175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zh-TW" altLang="en-US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課程經營與管理</a:t>
            </a:r>
            <a:endParaRPr lang="zh-TW" altLang="en-US" sz="24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五邊形 2"/>
          <p:cNvSpPr/>
          <p:nvPr/>
        </p:nvSpPr>
        <p:spPr>
          <a:xfrm>
            <a:off x="1766555" y="1752602"/>
            <a:ext cx="1733550" cy="540544"/>
          </a:xfrm>
          <a:prstGeom prst="homePlate">
            <a:avLst>
              <a:gd name="adj" fmla="val 32478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課程籌備階段</a:t>
            </a:r>
          </a:p>
        </p:txBody>
      </p:sp>
      <p:sp>
        <p:nvSpPr>
          <p:cNvPr id="4" name="＞形箭號 3"/>
          <p:cNvSpPr/>
          <p:nvPr/>
        </p:nvSpPr>
        <p:spPr>
          <a:xfrm>
            <a:off x="3366754" y="1753792"/>
            <a:ext cx="1776413" cy="540544"/>
          </a:xfrm>
          <a:prstGeom prst="chevron">
            <a:avLst>
              <a:gd name="adj" fmla="val 31447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先期課程階段</a:t>
            </a:r>
          </a:p>
        </p:txBody>
      </p:sp>
      <p:sp>
        <p:nvSpPr>
          <p:cNvPr id="5" name="＞形箭號 4"/>
          <p:cNvSpPr/>
          <p:nvPr/>
        </p:nvSpPr>
        <p:spPr>
          <a:xfrm>
            <a:off x="5013388" y="1754983"/>
            <a:ext cx="1777604" cy="540544"/>
          </a:xfrm>
          <a:prstGeom prst="chevron">
            <a:avLst>
              <a:gd name="adj" fmla="val 31447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戶外課程階段</a:t>
            </a:r>
          </a:p>
        </p:txBody>
      </p:sp>
      <p:sp>
        <p:nvSpPr>
          <p:cNvPr id="6" name="＞形箭號 5"/>
          <p:cNvSpPr/>
          <p:nvPr/>
        </p:nvSpPr>
        <p:spPr>
          <a:xfrm>
            <a:off x="6657642" y="1752602"/>
            <a:ext cx="1776413" cy="540544"/>
          </a:xfrm>
          <a:prstGeom prst="chevron">
            <a:avLst>
              <a:gd name="adj" fmla="val 31447"/>
            </a:avLst>
          </a:prstGeom>
          <a:solidFill>
            <a:srgbClr val="0089BE"/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500" b="1" dirty="0">
                <a:solidFill>
                  <a:srgbClr val="FFF6C7"/>
                </a:solidFill>
                <a:latin typeface="標楷體" pitchFamily="65" charset="-120"/>
                <a:ea typeface="標楷體" pitchFamily="65" charset="-120"/>
              </a:rPr>
              <a:t>課程反思階段</a:t>
            </a:r>
          </a:p>
        </p:txBody>
      </p:sp>
      <p:sp>
        <p:nvSpPr>
          <p:cNvPr id="7" name="矩形 6"/>
          <p:cNvSpPr/>
          <p:nvPr/>
        </p:nvSpPr>
        <p:spPr>
          <a:xfrm>
            <a:off x="6790993" y="2438402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幹部工作心得</a:t>
            </a:r>
          </a:p>
        </p:txBody>
      </p:sp>
      <p:sp>
        <p:nvSpPr>
          <p:cNvPr id="8" name="矩形 7"/>
          <p:cNvSpPr/>
          <p:nvPr/>
        </p:nvSpPr>
        <p:spPr>
          <a:xfrm>
            <a:off x="6795756" y="2889649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學員心得分享</a:t>
            </a:r>
          </a:p>
        </p:txBody>
      </p:sp>
      <p:sp>
        <p:nvSpPr>
          <p:cNvPr id="9" name="矩形 8"/>
          <p:cNvSpPr/>
          <p:nvPr/>
        </p:nvSpPr>
        <p:spPr>
          <a:xfrm>
            <a:off x="6794565" y="333851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課程檢討</a:t>
            </a:r>
          </a:p>
        </p:txBody>
      </p:sp>
      <p:sp>
        <p:nvSpPr>
          <p:cNvPr id="10" name="矩形 9"/>
          <p:cNvSpPr/>
          <p:nvPr/>
        </p:nvSpPr>
        <p:spPr>
          <a:xfrm>
            <a:off x="6790993" y="379571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舉辦米粉會</a:t>
            </a:r>
          </a:p>
        </p:txBody>
      </p:sp>
      <p:sp>
        <p:nvSpPr>
          <p:cNvPr id="11" name="矩形 10"/>
          <p:cNvSpPr/>
          <p:nvPr/>
        </p:nvSpPr>
        <p:spPr>
          <a:xfrm>
            <a:off x="5178886" y="2438402"/>
            <a:ext cx="140850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認識生態環境</a:t>
            </a:r>
          </a:p>
        </p:txBody>
      </p:sp>
      <p:sp>
        <p:nvSpPr>
          <p:cNvPr id="12" name="矩形 11"/>
          <p:cNvSpPr/>
          <p:nvPr/>
        </p:nvSpPr>
        <p:spPr>
          <a:xfrm>
            <a:off x="5184840" y="2889649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服務學習</a:t>
            </a:r>
          </a:p>
        </p:txBody>
      </p:sp>
      <p:sp>
        <p:nvSpPr>
          <p:cNvPr id="13" name="矩形 12"/>
          <p:cNvSpPr/>
          <p:nvPr/>
        </p:nvSpPr>
        <p:spPr>
          <a:xfrm>
            <a:off x="5183649" y="333851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合作學習</a:t>
            </a:r>
          </a:p>
        </p:txBody>
      </p:sp>
      <p:sp>
        <p:nvSpPr>
          <p:cNvPr id="14" name="矩形 13"/>
          <p:cNvSpPr/>
          <p:nvPr/>
        </p:nvSpPr>
        <p:spPr>
          <a:xfrm>
            <a:off x="5178887" y="379571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體驗學習</a:t>
            </a:r>
          </a:p>
        </p:txBody>
      </p:sp>
      <p:sp>
        <p:nvSpPr>
          <p:cNvPr id="15" name="矩形 14"/>
          <p:cNvSpPr/>
          <p:nvPr/>
        </p:nvSpPr>
        <p:spPr>
          <a:xfrm>
            <a:off x="1879665" y="2438402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建立工作團隊</a:t>
            </a:r>
          </a:p>
        </p:txBody>
      </p:sp>
      <p:sp>
        <p:nvSpPr>
          <p:cNvPr id="16" name="矩形 15"/>
          <p:cNvSpPr/>
          <p:nvPr/>
        </p:nvSpPr>
        <p:spPr>
          <a:xfrm>
            <a:off x="1876093" y="2889649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課程行事曆</a:t>
            </a:r>
          </a:p>
        </p:txBody>
      </p:sp>
      <p:sp>
        <p:nvSpPr>
          <p:cNvPr id="17" name="矩形 16"/>
          <p:cNvSpPr/>
          <p:nvPr/>
        </p:nvSpPr>
        <p:spPr>
          <a:xfrm>
            <a:off x="1879665" y="333851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規劃課表</a:t>
            </a:r>
          </a:p>
        </p:txBody>
      </p:sp>
      <p:sp>
        <p:nvSpPr>
          <p:cNvPr id="18" name="矩形 17"/>
          <p:cNvSpPr/>
          <p:nvPr/>
        </p:nvSpPr>
        <p:spPr>
          <a:xfrm>
            <a:off x="1879665" y="379571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撰寫計畫書</a:t>
            </a:r>
          </a:p>
        </p:txBody>
      </p:sp>
      <p:sp>
        <p:nvSpPr>
          <p:cNvPr id="19" name="矩形 18"/>
          <p:cNvSpPr/>
          <p:nvPr/>
        </p:nvSpPr>
        <p:spPr>
          <a:xfrm>
            <a:off x="1873712" y="4242199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報名作業</a:t>
            </a:r>
          </a:p>
        </p:txBody>
      </p:sp>
      <p:sp>
        <p:nvSpPr>
          <p:cNvPr id="20" name="矩形 19"/>
          <p:cNvSpPr/>
          <p:nvPr/>
        </p:nvSpPr>
        <p:spPr>
          <a:xfrm>
            <a:off x="3551302" y="3792143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先備課程</a:t>
            </a:r>
          </a:p>
        </p:txBody>
      </p:sp>
      <p:sp>
        <p:nvSpPr>
          <p:cNvPr id="21" name="矩形 20"/>
          <p:cNvSpPr/>
          <p:nvPr/>
        </p:nvSpPr>
        <p:spPr>
          <a:xfrm>
            <a:off x="3547731" y="4243390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服務課程</a:t>
            </a:r>
          </a:p>
        </p:txBody>
      </p:sp>
      <p:sp>
        <p:nvSpPr>
          <p:cNvPr id="22" name="矩形 21"/>
          <p:cNvSpPr/>
          <p:nvPr/>
        </p:nvSpPr>
        <p:spPr>
          <a:xfrm>
            <a:off x="3556065" y="469225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創意課程</a:t>
            </a:r>
          </a:p>
        </p:txBody>
      </p:sp>
      <p:sp>
        <p:nvSpPr>
          <p:cNvPr id="23" name="矩形 22"/>
          <p:cNvSpPr/>
          <p:nvPr/>
        </p:nvSpPr>
        <p:spPr>
          <a:xfrm>
            <a:off x="3551302" y="514945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頂點課程</a:t>
            </a:r>
          </a:p>
        </p:txBody>
      </p:sp>
      <p:sp>
        <p:nvSpPr>
          <p:cNvPr id="24" name="矩形 23"/>
          <p:cNvSpPr/>
          <p:nvPr/>
        </p:nvSpPr>
        <p:spPr>
          <a:xfrm>
            <a:off x="3554874" y="5595940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慶典課程</a:t>
            </a:r>
          </a:p>
        </p:txBody>
      </p:sp>
      <p:sp>
        <p:nvSpPr>
          <p:cNvPr id="25" name="矩形 24"/>
          <p:cNvSpPr/>
          <p:nvPr/>
        </p:nvSpPr>
        <p:spPr>
          <a:xfrm>
            <a:off x="3556065" y="2434830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行政後勤作業</a:t>
            </a:r>
          </a:p>
        </p:txBody>
      </p:sp>
      <p:sp>
        <p:nvSpPr>
          <p:cNvPr id="26" name="矩形 25"/>
          <p:cNvSpPr/>
          <p:nvPr/>
        </p:nvSpPr>
        <p:spPr>
          <a:xfrm>
            <a:off x="3551302" y="2892030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組織學生幹部</a:t>
            </a:r>
          </a:p>
        </p:txBody>
      </p:sp>
      <p:sp>
        <p:nvSpPr>
          <p:cNvPr id="27" name="矩形 26"/>
          <p:cNvSpPr/>
          <p:nvPr/>
        </p:nvSpPr>
        <p:spPr>
          <a:xfrm>
            <a:off x="3554874" y="3338515"/>
            <a:ext cx="1407319" cy="354806"/>
          </a:xfrm>
          <a:prstGeom prst="rect">
            <a:avLst/>
          </a:prstGeom>
          <a:solidFill>
            <a:srgbClr val="FFF6C7"/>
          </a:solidFill>
          <a:ln>
            <a:solidFill>
              <a:srgbClr val="0089B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350" b="1" dirty="0">
                <a:solidFill>
                  <a:srgbClr val="0089BE"/>
                </a:solidFill>
                <a:latin typeface="標楷體" pitchFamily="65" charset="-120"/>
                <a:ea typeface="標楷體" pitchFamily="65" charset="-120"/>
              </a:rPr>
              <a:t>學生幹部訓練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8E1FEAB6-F091-4D90-9174-D5417875B314}"/>
              </a:ext>
            </a:extLst>
          </p:cNvPr>
          <p:cNvGrpSpPr/>
          <p:nvPr/>
        </p:nvGrpSpPr>
        <p:grpSpPr>
          <a:xfrm>
            <a:off x="455836" y="2438402"/>
            <a:ext cx="1300485" cy="369332"/>
            <a:chOff x="335674" y="2579484"/>
            <a:chExt cx="1300485" cy="369332"/>
          </a:xfrm>
        </p:grpSpPr>
        <p:sp>
          <p:nvSpPr>
            <p:cNvPr id="2" name="向右箭號 1">
              <a:extLst>
                <a:ext uri="{FF2B5EF4-FFF2-40B4-BE49-F238E27FC236}">
                  <a16:creationId xmlns:a16="http://schemas.microsoft.com/office/drawing/2014/main" id="{A0760857-217F-1944-88CD-9D21C4338C42}"/>
                </a:ext>
              </a:extLst>
            </p:cNvPr>
            <p:cNvSpPr/>
            <p:nvPr/>
          </p:nvSpPr>
          <p:spPr>
            <a:xfrm>
              <a:off x="1413188" y="2642118"/>
              <a:ext cx="222971" cy="244064"/>
            </a:xfrm>
            <a:prstGeom prst="strip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E86F5E95-5513-7D45-B05A-2EBF6B2997CC}"/>
                </a:ext>
              </a:extLst>
            </p:cNvPr>
            <p:cNvSpPr txBox="1"/>
            <p:nvPr/>
          </p:nvSpPr>
          <p:spPr>
            <a:xfrm>
              <a:off x="335674" y="2579484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b="1" dirty="0">
                  <a:solidFill>
                    <a:srgbClr val="FFFF00"/>
                  </a:solidFill>
                </a:rPr>
                <a:t>11/7</a:t>
              </a:r>
              <a:r>
                <a:rPr kumimoji="1" lang="zh-TW" altLang="en-US" b="1" dirty="0">
                  <a:solidFill>
                    <a:srgbClr val="FFFF00"/>
                  </a:solidFill>
                </a:rPr>
                <a:t>、</a:t>
              </a:r>
              <a:r>
                <a:rPr kumimoji="1" lang="en-US" altLang="zh-TW" b="1" dirty="0">
                  <a:solidFill>
                    <a:srgbClr val="FFFF00"/>
                  </a:solidFill>
                </a:rPr>
                <a:t>26</a:t>
              </a: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539C73C3-ADC5-B941-B75F-17E294BFB4B2}"/>
              </a:ext>
            </a:extLst>
          </p:cNvPr>
          <p:cNvGrpSpPr/>
          <p:nvPr/>
        </p:nvGrpSpPr>
        <p:grpSpPr>
          <a:xfrm>
            <a:off x="918935" y="3973820"/>
            <a:ext cx="864876" cy="923330"/>
            <a:chOff x="617328" y="1620311"/>
            <a:chExt cx="1153167" cy="1231107"/>
          </a:xfrm>
        </p:grpSpPr>
        <p:sp>
          <p:nvSpPr>
            <p:cNvPr id="36" name="向右箭號 35">
              <a:extLst>
                <a:ext uri="{FF2B5EF4-FFF2-40B4-BE49-F238E27FC236}">
                  <a16:creationId xmlns:a16="http://schemas.microsoft.com/office/drawing/2014/main" id="{66C039AB-548C-CA44-BB7C-D1A8F13CA944}"/>
                </a:ext>
              </a:extLst>
            </p:cNvPr>
            <p:cNvSpPr/>
            <p:nvPr/>
          </p:nvSpPr>
          <p:spPr>
            <a:xfrm>
              <a:off x="1473200" y="2051854"/>
              <a:ext cx="297295" cy="325418"/>
            </a:xfrm>
            <a:prstGeom prst="strip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350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8DF319D2-CD58-4042-B817-63FDFD13A588}"/>
                </a:ext>
              </a:extLst>
            </p:cNvPr>
            <p:cNvSpPr txBox="1"/>
            <p:nvPr/>
          </p:nvSpPr>
          <p:spPr>
            <a:xfrm>
              <a:off x="617328" y="1620311"/>
              <a:ext cx="1002838" cy="1231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b="1" dirty="0">
                  <a:solidFill>
                    <a:srgbClr val="FFFF00"/>
                  </a:solidFill>
                </a:rPr>
                <a:t>11/26</a:t>
              </a:r>
            </a:p>
            <a:p>
              <a:pPr algn="ctr"/>
              <a:r>
                <a:rPr kumimoji="1" lang="zh-TW" altLang="en-US" b="1" dirty="0">
                  <a:solidFill>
                    <a:srgbClr val="FFFF00"/>
                  </a:solidFill>
                </a:rPr>
                <a:t>至</a:t>
              </a:r>
              <a:endParaRPr kumimoji="1" lang="en-US" altLang="zh-TW" b="1" dirty="0">
                <a:solidFill>
                  <a:srgbClr val="FFFF00"/>
                </a:solidFill>
              </a:endParaRPr>
            </a:p>
            <a:p>
              <a:r>
                <a:rPr kumimoji="1" lang="en-US" altLang="zh-TW" b="1" dirty="0">
                  <a:solidFill>
                    <a:srgbClr val="FFFF00"/>
                  </a:solidFill>
                </a:rPr>
                <a:t>12/7</a:t>
              </a:r>
              <a:endParaRPr kumimoji="1" lang="zh-TW" altLang="en-US" sz="135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25B89602-2D78-9147-9B01-B734306E3187}"/>
              </a:ext>
            </a:extLst>
          </p:cNvPr>
          <p:cNvSpPr txBox="1"/>
          <p:nvPr/>
        </p:nvSpPr>
        <p:spPr>
          <a:xfrm>
            <a:off x="5517831" y="4282358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FFFF00"/>
                </a:solidFill>
              </a:rPr>
              <a:t>12/06</a:t>
            </a:r>
            <a:r>
              <a:rPr kumimoji="1" lang="zh-TW" altLang="en-US" b="1" dirty="0">
                <a:solidFill>
                  <a:srgbClr val="FFFF00"/>
                </a:solidFill>
              </a:rPr>
              <a:t>、</a:t>
            </a:r>
            <a:r>
              <a:rPr kumimoji="1" lang="en-US" altLang="zh-TW" b="1" dirty="0">
                <a:solidFill>
                  <a:srgbClr val="FFFF00"/>
                </a:solidFill>
              </a:rPr>
              <a:t>12/13</a:t>
            </a:r>
            <a:r>
              <a:rPr kumimoji="1" lang="zh-TW" altLang="en-US" b="1" dirty="0">
                <a:solidFill>
                  <a:srgbClr val="FFFF00"/>
                </a:solidFill>
              </a:rPr>
              <a:t>、</a:t>
            </a:r>
            <a:r>
              <a:rPr kumimoji="1" lang="en-US" altLang="zh-TW" b="1" dirty="0">
                <a:solidFill>
                  <a:srgbClr val="FFFF00"/>
                </a:solidFill>
              </a:rPr>
              <a:t>12/20</a:t>
            </a:r>
            <a:r>
              <a:rPr kumimoji="1" lang="zh-TW" altLang="en-US" b="1" dirty="0">
                <a:solidFill>
                  <a:srgbClr val="FFFF00"/>
                </a:solidFill>
              </a:rPr>
              <a:t>、</a:t>
            </a:r>
            <a:r>
              <a:rPr kumimoji="1" lang="en-US" altLang="zh-TW" b="1" dirty="0">
                <a:solidFill>
                  <a:srgbClr val="FFFF00"/>
                </a:solidFill>
              </a:rPr>
              <a:t>12/27</a:t>
            </a:r>
            <a:endParaRPr kumimoji="1"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40" name="向右箭號 39">
            <a:extLst>
              <a:ext uri="{FF2B5EF4-FFF2-40B4-BE49-F238E27FC236}">
                <a16:creationId xmlns:a16="http://schemas.microsoft.com/office/drawing/2014/main" id="{EF8508C1-4B45-BD4A-AD16-526FF65EE292}"/>
              </a:ext>
            </a:extLst>
          </p:cNvPr>
          <p:cNvSpPr/>
          <p:nvPr/>
        </p:nvSpPr>
        <p:spPr>
          <a:xfrm rot="13681988">
            <a:off x="4631204" y="3885329"/>
            <a:ext cx="1095366" cy="244064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25B89602-2D78-9147-9B01-B734306E3187}"/>
              </a:ext>
            </a:extLst>
          </p:cNvPr>
          <p:cNvSpPr txBox="1"/>
          <p:nvPr/>
        </p:nvSpPr>
        <p:spPr>
          <a:xfrm>
            <a:off x="5474606" y="4782813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>
                <a:solidFill>
                  <a:srgbClr val="FFFF00"/>
                </a:solidFill>
              </a:rPr>
              <a:t>1/16</a:t>
            </a:r>
            <a:r>
              <a:rPr kumimoji="1" lang="zh-TW" altLang="en-US" b="1" dirty="0">
                <a:solidFill>
                  <a:srgbClr val="FFFF00"/>
                </a:solidFill>
              </a:rPr>
              <a:t>～</a:t>
            </a:r>
            <a:r>
              <a:rPr kumimoji="1" lang="en-US" altLang="zh-TW" b="1" dirty="0">
                <a:solidFill>
                  <a:srgbClr val="FFFF00"/>
                </a:solidFill>
              </a:rPr>
              <a:t>1/29</a:t>
            </a:r>
            <a:endParaRPr kumimoji="1" lang="zh-TW" altLang="en-US" b="1" dirty="0">
              <a:solidFill>
                <a:srgbClr val="FFFF00"/>
              </a:solidFill>
            </a:endParaRPr>
          </a:p>
        </p:txBody>
      </p:sp>
      <p:sp>
        <p:nvSpPr>
          <p:cNvPr id="42" name="向右箭號 41">
            <a:extLst>
              <a:ext uri="{FF2B5EF4-FFF2-40B4-BE49-F238E27FC236}">
                <a16:creationId xmlns:a16="http://schemas.microsoft.com/office/drawing/2014/main" id="{EF8508C1-4B45-BD4A-AD16-526FF65EE292}"/>
              </a:ext>
            </a:extLst>
          </p:cNvPr>
          <p:cNvSpPr/>
          <p:nvPr/>
        </p:nvSpPr>
        <p:spPr>
          <a:xfrm rot="13681988">
            <a:off x="4557414" y="4388879"/>
            <a:ext cx="1095366" cy="244064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4199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4E7F60FD-7E52-F2FB-AA35-BA081F72D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355"/>
            <a:ext cx="9144000" cy="640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E3B2B1C8-0754-9A24-DCF3-F007827A2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2" y="548388"/>
            <a:ext cx="8854575" cy="57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6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數字, 字型, 螢幕擷取畫面 的圖片&#10;&#10;AI 產生的內容可能不正確。">
            <a:extLst>
              <a:ext uri="{FF2B5EF4-FFF2-40B4-BE49-F238E27FC236}">
                <a16:creationId xmlns:a16="http://schemas.microsoft.com/office/drawing/2014/main" id="{62764461-9482-98D7-AEE3-EB1F20527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427"/>
            <a:ext cx="9144000" cy="62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81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地平線">
  <a:themeElements>
    <a:clrScheme name="地平線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地平線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地平線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3200</TotalTime>
  <Words>374</Words>
  <Application>Microsoft Office PowerPoint</Application>
  <PresentationFormat>如螢幕大小 (4:3)</PresentationFormat>
  <Paragraphs>105</Paragraphs>
  <Slides>26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26</vt:i4>
      </vt:variant>
    </vt:vector>
  </HeadingPairs>
  <TitlesOfParts>
    <vt:vector size="36" baseType="lpstr">
      <vt:lpstr>微軟正黑體</vt:lpstr>
      <vt:lpstr>標楷體</vt:lpstr>
      <vt:lpstr>Arial</vt:lpstr>
      <vt:lpstr>Arial Narrow</vt:lpstr>
      <vt:lpstr>Calibri</vt:lpstr>
      <vt:lpstr>Calibri Light</vt:lpstr>
      <vt:lpstr>Verdana</vt:lpstr>
      <vt:lpstr>Office 佈景主題</vt:lpstr>
      <vt:lpstr>1_Office 佈景主題</vt:lpstr>
      <vt:lpstr>地平線</vt:lpstr>
      <vt:lpstr>2026綠島騎跡課程家長說明會</vt:lpstr>
      <vt:lpstr>綠島騎跡~    課室外的學習課程</vt:lpstr>
      <vt:lpstr>冬：綠島騎跡探索學習課程～</vt:lpstr>
      <vt:lpstr>PowerPoint 簡報</vt:lpstr>
      <vt:lpstr>PowerPoint 簡報</vt:lpstr>
      <vt:lpstr>課程經營與管理</vt:lpstr>
      <vt:lpstr>PowerPoint 簡報</vt:lpstr>
      <vt:lpstr>PowerPoint 簡報</vt:lpstr>
      <vt:lpstr>PowerPoint 簡報</vt:lpstr>
      <vt:lpstr>PowerPoint 簡報</vt:lpstr>
      <vt:lpstr>PowerPoint 簡報</vt:lpstr>
      <vt:lpstr>法拉第少年要學會的三件事</vt:lpstr>
      <vt:lpstr>PowerPoint 簡報</vt:lpstr>
      <vt:lpstr>自力造舟 &amp; 操舟練習</vt:lpstr>
      <vt:lpstr>走讀綠島、浮潛、潛水課程(三選一)</vt:lpstr>
      <vt:lpstr>PowerPoint 簡報</vt:lpstr>
      <vt:lpstr>朝日溫泉體驗</vt:lpstr>
      <vt:lpstr>潮間帶生態體驗課程</vt:lpstr>
      <vt:lpstr>綠島鐵人三項：航向大海</vt:lpstr>
      <vt:lpstr>綠島鐵人三項：單車環島、耐力跑步</vt:lpstr>
      <vt:lpstr>議題探究、城市意象、創意攝影課程</vt:lpstr>
      <vt:lpstr>PowerPoint 簡報</vt:lpstr>
      <vt:lpstr>PowerPoint 簡報</vt:lpstr>
      <vt:lpstr>PowerPoint 簡報</vt:lpstr>
      <vt:lpstr>謝謝聆聽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</dc:title>
  <dc:creator>Microsoft Office User</dc:creator>
  <cp:lastModifiedBy>研發組</cp:lastModifiedBy>
  <cp:revision>149</cp:revision>
  <cp:lastPrinted>2020-12-03T10:22:49Z</cp:lastPrinted>
  <dcterms:created xsi:type="dcterms:W3CDTF">2020-11-27T10:01:06Z</dcterms:created>
  <dcterms:modified xsi:type="dcterms:W3CDTF">2025-11-26T10:06:13Z</dcterms:modified>
</cp:coreProperties>
</file>