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dara"/>
        <a:ea typeface="Candara"/>
        <a:cs typeface="Candara"/>
        <a:sym typeface="Candara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dara"/>
        <a:ea typeface="Candara"/>
        <a:cs typeface="Candara"/>
        <a:sym typeface="Candara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dara"/>
        <a:ea typeface="Candara"/>
        <a:cs typeface="Candara"/>
        <a:sym typeface="Candara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dara"/>
        <a:ea typeface="Candara"/>
        <a:cs typeface="Candara"/>
        <a:sym typeface="Candara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dara"/>
        <a:ea typeface="Candara"/>
        <a:cs typeface="Candara"/>
        <a:sym typeface="Candara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dara"/>
        <a:ea typeface="Candara"/>
        <a:cs typeface="Candara"/>
        <a:sym typeface="Candara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dara"/>
        <a:ea typeface="Candara"/>
        <a:cs typeface="Candara"/>
        <a:sym typeface="Candara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dara"/>
        <a:ea typeface="Candara"/>
        <a:cs typeface="Candara"/>
        <a:sym typeface="Candara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dara"/>
        <a:ea typeface="Candara"/>
        <a:cs typeface="Candara"/>
        <a:sym typeface="Candar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ndara"/>
          <a:ea typeface="Candara"/>
          <a:cs typeface="Candara"/>
        </a:font>
        <a:srgbClr val="000000"/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rgbClr val="CCE5FE"/>
          </a:solidFill>
        </a:fill>
      </a:tcStyle>
    </a:wholeTbl>
    <a:band2H>
      <a:tcTxStyle/>
      <a:tcStyle>
        <a:tcBdr/>
        <a:fill>
          <a:solidFill>
            <a:srgbClr val="E7F2FF"/>
          </a:solidFill>
        </a:fill>
      </a:tcStyle>
    </a:band2H>
    <a:firstCol>
      <a:tcTxStyle b="on" i="off">
        <a:font>
          <a:latin typeface="Candara"/>
          <a:ea typeface="Candara"/>
          <a:cs typeface="Candara"/>
        </a:font>
        <a:schemeClr val="accent6">
          <a:hueOff val="-10717809"/>
          <a:satOff val="-95633"/>
          <a:lumOff val="55098"/>
        </a:schemeClr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ndara"/>
          <a:ea typeface="Candara"/>
          <a:cs typeface="Candara"/>
        </a:font>
        <a:schemeClr val="accent6">
          <a:hueOff val="-10717809"/>
          <a:satOff val="-95633"/>
          <a:lumOff val="55098"/>
        </a:schemeClr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ndara"/>
          <a:ea typeface="Candara"/>
          <a:cs typeface="Candara"/>
        </a:font>
        <a:schemeClr val="accent6">
          <a:hueOff val="-10717809"/>
          <a:satOff val="-95633"/>
          <a:lumOff val="55098"/>
        </a:schemeClr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ndara"/>
          <a:ea typeface="Candara"/>
          <a:cs typeface="Candara"/>
        </a:font>
        <a:srgbClr val="000000"/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rgbClr val="D0EED5"/>
          </a:solidFill>
        </a:fill>
      </a:tcStyle>
    </a:wholeTbl>
    <a:band2H>
      <a:tcTxStyle/>
      <a:tcStyle>
        <a:tcBdr/>
        <a:fill>
          <a:solidFill>
            <a:srgbClr val="E9F6EB"/>
          </a:solidFill>
        </a:fill>
      </a:tcStyle>
    </a:band2H>
    <a:firstCol>
      <a:tcTxStyle b="on" i="off">
        <a:font>
          <a:latin typeface="Candara"/>
          <a:ea typeface="Candara"/>
          <a:cs typeface="Candara"/>
        </a:font>
        <a:schemeClr val="accent6">
          <a:hueOff val="-10717809"/>
          <a:satOff val="-95633"/>
          <a:lumOff val="55098"/>
        </a:schemeClr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ndara"/>
          <a:ea typeface="Candara"/>
          <a:cs typeface="Candara"/>
        </a:font>
        <a:schemeClr val="accent6">
          <a:hueOff val="-10717809"/>
          <a:satOff val="-95633"/>
          <a:lumOff val="55098"/>
        </a:schemeClr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ndara"/>
          <a:ea typeface="Candara"/>
          <a:cs typeface="Candara"/>
        </a:font>
        <a:schemeClr val="accent6">
          <a:hueOff val="-10717809"/>
          <a:satOff val="-95633"/>
          <a:lumOff val="55098"/>
        </a:schemeClr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ndara"/>
          <a:ea typeface="Candara"/>
          <a:cs typeface="Candara"/>
        </a:font>
        <a:srgbClr val="000000"/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rgbClr val="CAF3F1"/>
          </a:solidFill>
        </a:fill>
      </a:tcStyle>
    </a:wholeTbl>
    <a:band2H>
      <a:tcTxStyle/>
      <a:tcStyle>
        <a:tcBdr/>
        <a:fill>
          <a:solidFill>
            <a:srgbClr val="E6F9F8"/>
          </a:solidFill>
        </a:fill>
      </a:tcStyle>
    </a:band2H>
    <a:firstCol>
      <a:tcTxStyle b="on" i="off">
        <a:font>
          <a:latin typeface="Candara"/>
          <a:ea typeface="Candara"/>
          <a:cs typeface="Candara"/>
        </a:font>
        <a:schemeClr val="accent6">
          <a:hueOff val="-10717809"/>
          <a:satOff val="-95633"/>
          <a:lumOff val="55098"/>
        </a:schemeClr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ndara"/>
          <a:ea typeface="Candara"/>
          <a:cs typeface="Candara"/>
        </a:font>
        <a:schemeClr val="accent6">
          <a:hueOff val="-10717809"/>
          <a:satOff val="-95633"/>
          <a:lumOff val="55098"/>
        </a:schemeClr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ndara"/>
          <a:ea typeface="Candara"/>
          <a:cs typeface="Candara"/>
        </a:font>
        <a:schemeClr val="accent6">
          <a:hueOff val="-10717809"/>
          <a:satOff val="-95633"/>
          <a:lumOff val="55098"/>
        </a:schemeClr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ndara"/>
          <a:ea typeface="Candara"/>
          <a:cs typeface="Candar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6">
              <a:hueOff val="-10717809"/>
              <a:satOff val="-95633"/>
              <a:lumOff val="55098"/>
            </a:schemeClr>
          </a:solidFill>
        </a:fill>
      </a:tcStyle>
    </a:band2H>
    <a:firstCol>
      <a:tcTxStyle b="on" i="off">
        <a:font>
          <a:latin typeface="Candara"/>
          <a:ea typeface="Candara"/>
          <a:cs typeface="Candara"/>
        </a:font>
        <a:schemeClr val="accent6">
          <a:hueOff val="-10717809"/>
          <a:satOff val="-95633"/>
          <a:lumOff val="55098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ndara"/>
          <a:ea typeface="Candara"/>
          <a:cs typeface="Candar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0717809"/>
              <a:satOff val="-95633"/>
              <a:lumOff val="55098"/>
            </a:schemeClr>
          </a:solidFill>
        </a:fill>
      </a:tcStyle>
    </a:lastRow>
    <a:firstRow>
      <a:tcTxStyle b="on" i="off">
        <a:font>
          <a:latin typeface="Candara"/>
          <a:ea typeface="Candara"/>
          <a:cs typeface="Candara"/>
        </a:font>
        <a:schemeClr val="accent6">
          <a:hueOff val="-10717809"/>
          <a:satOff val="-95633"/>
          <a:lumOff val="55098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ndara"/>
          <a:ea typeface="Candara"/>
          <a:cs typeface="Candara"/>
        </a:font>
        <a:srgbClr val="000000"/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ndara"/>
          <a:ea typeface="Candara"/>
          <a:cs typeface="Candara"/>
        </a:font>
        <a:schemeClr val="accent6">
          <a:hueOff val="-10717809"/>
          <a:satOff val="-95633"/>
          <a:lumOff val="55098"/>
        </a:schemeClr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ndara"/>
          <a:ea typeface="Candara"/>
          <a:cs typeface="Candara"/>
        </a:font>
        <a:schemeClr val="accent6">
          <a:hueOff val="-10717809"/>
          <a:satOff val="-95633"/>
          <a:lumOff val="55098"/>
        </a:schemeClr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ndara"/>
          <a:ea typeface="Candara"/>
          <a:cs typeface="Candara"/>
        </a:font>
        <a:schemeClr val="accent6">
          <a:hueOff val="-10717809"/>
          <a:satOff val="-95633"/>
          <a:lumOff val="55098"/>
        </a:schemeClr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ndara"/>
          <a:ea typeface="Candara"/>
          <a:cs typeface="Candar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6">
              <a:hueOff val="-10717809"/>
              <a:satOff val="-95633"/>
              <a:lumOff val="55098"/>
            </a:schemeClr>
          </a:solidFill>
        </a:fill>
      </a:tcStyle>
    </a:band2H>
    <a:firstCol>
      <a:tcTxStyle b="on" i="off">
        <a:font>
          <a:latin typeface="Candara"/>
          <a:ea typeface="Candara"/>
          <a:cs typeface="Candar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ndara"/>
          <a:ea typeface="Candara"/>
          <a:cs typeface="Candar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ndara"/>
          <a:ea typeface="Candara"/>
          <a:cs typeface="Candar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4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2" name="Shape 13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5"/>
          <p:cNvSpPr/>
          <p:nvPr/>
        </p:nvSpPr>
        <p:spPr>
          <a:xfrm>
            <a:off x="228600" y="228600"/>
            <a:ext cx="8695944" cy="6035041"/>
          </a:xfrm>
          <a:prstGeom prst="roundRect">
            <a:avLst>
              <a:gd name="adj" fmla="val 1272"/>
            </a:avLst>
          </a:prstGeom>
          <a:gradFill>
            <a:gsLst>
              <a:gs pos="0">
                <a:srgbClr val="0293E0"/>
              </a:gs>
              <a:gs pos="10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6">
                    <a:hueOff val="-10717809"/>
                    <a:satOff val="-95633"/>
                    <a:lumOff val="55098"/>
                  </a:schemeClr>
                </a:solidFill>
              </a:defRPr>
            </a:pPr>
            <a:endParaRPr/>
          </a:p>
        </p:txBody>
      </p:sp>
      <p:grpSp>
        <p:nvGrpSpPr>
          <p:cNvPr id="24" name="Group 9"/>
          <p:cNvGrpSpPr/>
          <p:nvPr/>
        </p:nvGrpSpPr>
        <p:grpSpPr>
          <a:xfrm>
            <a:off x="211665" y="5353963"/>
            <a:ext cx="8723378" cy="1331581"/>
            <a:chOff x="0" y="0"/>
            <a:chExt cx="8723376" cy="1331579"/>
          </a:xfrm>
        </p:grpSpPr>
        <p:sp>
          <p:nvSpPr>
            <p:cNvPr id="19" name="Freeform 14"/>
            <p:cNvSpPr/>
            <p:nvPr/>
          </p:nvSpPr>
          <p:spPr>
            <a:xfrm>
              <a:off x="5843256" y="145222"/>
              <a:ext cx="2880121" cy="714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2" y="0"/>
                  </a:moveTo>
                  <a:lnTo>
                    <a:pt x="20642" y="608"/>
                  </a:lnTo>
                  <a:lnTo>
                    <a:pt x="19716" y="1283"/>
                  </a:lnTo>
                  <a:lnTo>
                    <a:pt x="18774" y="2025"/>
                  </a:lnTo>
                  <a:lnTo>
                    <a:pt x="17800" y="2768"/>
                  </a:lnTo>
                  <a:lnTo>
                    <a:pt x="16811" y="3645"/>
                  </a:lnTo>
                  <a:lnTo>
                    <a:pt x="15789" y="4523"/>
                  </a:lnTo>
                  <a:lnTo>
                    <a:pt x="14751" y="5535"/>
                  </a:lnTo>
                  <a:lnTo>
                    <a:pt x="13682" y="6548"/>
                  </a:lnTo>
                  <a:lnTo>
                    <a:pt x="11750" y="8505"/>
                  </a:lnTo>
                  <a:lnTo>
                    <a:pt x="9866" y="10260"/>
                  </a:lnTo>
                  <a:lnTo>
                    <a:pt x="8062" y="11880"/>
                  </a:lnTo>
                  <a:lnTo>
                    <a:pt x="6322" y="13433"/>
                  </a:lnTo>
                  <a:lnTo>
                    <a:pt x="4662" y="14783"/>
                  </a:lnTo>
                  <a:lnTo>
                    <a:pt x="3049" y="15997"/>
                  </a:lnTo>
                  <a:lnTo>
                    <a:pt x="1501" y="17145"/>
                  </a:lnTo>
                  <a:lnTo>
                    <a:pt x="0" y="18158"/>
                  </a:lnTo>
                  <a:lnTo>
                    <a:pt x="1038" y="18765"/>
                  </a:lnTo>
                  <a:lnTo>
                    <a:pt x="2027" y="19305"/>
                  </a:lnTo>
                  <a:lnTo>
                    <a:pt x="2985" y="19777"/>
                  </a:lnTo>
                  <a:lnTo>
                    <a:pt x="3927" y="20183"/>
                  </a:lnTo>
                  <a:lnTo>
                    <a:pt x="4837" y="20587"/>
                  </a:lnTo>
                  <a:lnTo>
                    <a:pt x="5715" y="20858"/>
                  </a:lnTo>
                  <a:lnTo>
                    <a:pt x="6561" y="21127"/>
                  </a:lnTo>
                  <a:lnTo>
                    <a:pt x="7392" y="21330"/>
                  </a:lnTo>
                  <a:lnTo>
                    <a:pt x="8206" y="21465"/>
                  </a:lnTo>
                  <a:lnTo>
                    <a:pt x="8988" y="21533"/>
                  </a:lnTo>
                  <a:lnTo>
                    <a:pt x="9738" y="21600"/>
                  </a:lnTo>
                  <a:lnTo>
                    <a:pt x="10473" y="21600"/>
                  </a:lnTo>
                  <a:lnTo>
                    <a:pt x="11191" y="21533"/>
                  </a:lnTo>
                  <a:lnTo>
                    <a:pt x="11894" y="21465"/>
                  </a:lnTo>
                  <a:lnTo>
                    <a:pt x="12564" y="21330"/>
                  </a:lnTo>
                  <a:lnTo>
                    <a:pt x="13219" y="21127"/>
                  </a:lnTo>
                  <a:lnTo>
                    <a:pt x="13841" y="20925"/>
                  </a:lnTo>
                  <a:lnTo>
                    <a:pt x="14464" y="20655"/>
                  </a:lnTo>
                  <a:lnTo>
                    <a:pt x="15055" y="20318"/>
                  </a:lnTo>
                  <a:lnTo>
                    <a:pt x="15645" y="19980"/>
                  </a:lnTo>
                  <a:lnTo>
                    <a:pt x="16763" y="19170"/>
                  </a:lnTo>
                  <a:lnTo>
                    <a:pt x="17290" y="18698"/>
                  </a:lnTo>
                  <a:lnTo>
                    <a:pt x="17816" y="18225"/>
                  </a:lnTo>
                  <a:lnTo>
                    <a:pt x="18327" y="17685"/>
                  </a:lnTo>
                  <a:lnTo>
                    <a:pt x="18822" y="17145"/>
                  </a:lnTo>
                  <a:lnTo>
                    <a:pt x="19301" y="16538"/>
                  </a:lnTo>
                  <a:lnTo>
                    <a:pt x="19780" y="15930"/>
                  </a:lnTo>
                  <a:lnTo>
                    <a:pt x="20690" y="14580"/>
                  </a:lnTo>
                  <a:lnTo>
                    <a:pt x="21568" y="13162"/>
                  </a:lnTo>
                  <a:lnTo>
                    <a:pt x="21600" y="13095"/>
                  </a:lnTo>
                  <a:lnTo>
                    <a:pt x="21600" y="0"/>
                  </a:lnTo>
                  <a:lnTo>
                    <a:pt x="21552" y="0"/>
                  </a:lnTo>
                  <a:close/>
                </a:path>
              </a:pathLst>
            </a:custGeom>
            <a:solidFill>
              <a:srgbClr val="C6E7FC">
                <a:alpha val="29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0" name="Freeform 18"/>
            <p:cNvSpPr/>
            <p:nvPr/>
          </p:nvSpPr>
          <p:spPr>
            <a:xfrm>
              <a:off x="2410742" y="16756"/>
              <a:ext cx="5551628" cy="851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39"/>
                  </a:moveTo>
                  <a:lnTo>
                    <a:pt x="21128" y="19843"/>
                  </a:lnTo>
                  <a:lnTo>
                    <a:pt x="20639" y="19446"/>
                  </a:lnTo>
                  <a:lnTo>
                    <a:pt x="19621" y="18482"/>
                  </a:lnTo>
                  <a:lnTo>
                    <a:pt x="18544" y="17291"/>
                  </a:lnTo>
                  <a:lnTo>
                    <a:pt x="17409" y="15987"/>
                  </a:lnTo>
                  <a:lnTo>
                    <a:pt x="16208" y="14400"/>
                  </a:lnTo>
                  <a:lnTo>
                    <a:pt x="14941" y="12643"/>
                  </a:lnTo>
                  <a:lnTo>
                    <a:pt x="13608" y="10602"/>
                  </a:lnTo>
                  <a:lnTo>
                    <a:pt x="12200" y="8391"/>
                  </a:lnTo>
                  <a:lnTo>
                    <a:pt x="11645" y="7540"/>
                  </a:lnTo>
                  <a:lnTo>
                    <a:pt x="11106" y="6690"/>
                  </a:lnTo>
                  <a:lnTo>
                    <a:pt x="10063" y="5216"/>
                  </a:lnTo>
                  <a:lnTo>
                    <a:pt x="9558" y="4592"/>
                  </a:lnTo>
                  <a:lnTo>
                    <a:pt x="9069" y="3969"/>
                  </a:lnTo>
                  <a:lnTo>
                    <a:pt x="8589" y="3402"/>
                  </a:lnTo>
                  <a:lnTo>
                    <a:pt x="8117" y="2891"/>
                  </a:lnTo>
                  <a:lnTo>
                    <a:pt x="7661" y="2438"/>
                  </a:lnTo>
                  <a:lnTo>
                    <a:pt x="7206" y="2041"/>
                  </a:lnTo>
                  <a:lnTo>
                    <a:pt x="6344" y="1304"/>
                  </a:lnTo>
                  <a:lnTo>
                    <a:pt x="5524" y="794"/>
                  </a:lnTo>
                  <a:lnTo>
                    <a:pt x="4754" y="397"/>
                  </a:lnTo>
                  <a:lnTo>
                    <a:pt x="4017" y="113"/>
                  </a:lnTo>
                  <a:lnTo>
                    <a:pt x="3321" y="0"/>
                  </a:lnTo>
                  <a:lnTo>
                    <a:pt x="2667" y="0"/>
                  </a:lnTo>
                  <a:lnTo>
                    <a:pt x="2054" y="113"/>
                  </a:lnTo>
                  <a:lnTo>
                    <a:pt x="1483" y="283"/>
                  </a:lnTo>
                  <a:lnTo>
                    <a:pt x="952" y="567"/>
                  </a:lnTo>
                  <a:lnTo>
                    <a:pt x="456" y="907"/>
                  </a:lnTo>
                  <a:lnTo>
                    <a:pt x="0" y="1361"/>
                  </a:lnTo>
                  <a:lnTo>
                    <a:pt x="638" y="1871"/>
                  </a:lnTo>
                  <a:lnTo>
                    <a:pt x="1300" y="2438"/>
                  </a:lnTo>
                  <a:lnTo>
                    <a:pt x="1988" y="3175"/>
                  </a:lnTo>
                  <a:lnTo>
                    <a:pt x="2700" y="3969"/>
                  </a:lnTo>
                  <a:lnTo>
                    <a:pt x="3437" y="4932"/>
                  </a:lnTo>
                  <a:lnTo>
                    <a:pt x="4199" y="5953"/>
                  </a:lnTo>
                  <a:lnTo>
                    <a:pt x="4994" y="7087"/>
                  </a:lnTo>
                  <a:lnTo>
                    <a:pt x="5806" y="8391"/>
                  </a:lnTo>
                  <a:lnTo>
                    <a:pt x="7272" y="10715"/>
                  </a:lnTo>
                  <a:lnTo>
                    <a:pt x="8663" y="12756"/>
                  </a:lnTo>
                  <a:lnTo>
                    <a:pt x="9972" y="14627"/>
                  </a:lnTo>
                  <a:lnTo>
                    <a:pt x="10610" y="15420"/>
                  </a:lnTo>
                  <a:lnTo>
                    <a:pt x="11214" y="16214"/>
                  </a:lnTo>
                  <a:lnTo>
                    <a:pt x="11810" y="16951"/>
                  </a:lnTo>
                  <a:lnTo>
                    <a:pt x="12390" y="17575"/>
                  </a:lnTo>
                  <a:lnTo>
                    <a:pt x="12953" y="18198"/>
                  </a:lnTo>
                  <a:lnTo>
                    <a:pt x="13500" y="18765"/>
                  </a:lnTo>
                  <a:lnTo>
                    <a:pt x="14030" y="19219"/>
                  </a:lnTo>
                  <a:lnTo>
                    <a:pt x="14544" y="19672"/>
                  </a:lnTo>
                  <a:lnTo>
                    <a:pt x="15040" y="20069"/>
                  </a:lnTo>
                  <a:lnTo>
                    <a:pt x="15529" y="20466"/>
                  </a:lnTo>
                  <a:lnTo>
                    <a:pt x="16001" y="20750"/>
                  </a:lnTo>
                  <a:lnTo>
                    <a:pt x="16457" y="20976"/>
                  </a:lnTo>
                  <a:lnTo>
                    <a:pt x="16896" y="21203"/>
                  </a:lnTo>
                  <a:lnTo>
                    <a:pt x="17326" y="21373"/>
                  </a:lnTo>
                  <a:lnTo>
                    <a:pt x="17749" y="21487"/>
                  </a:lnTo>
                  <a:lnTo>
                    <a:pt x="18155" y="21600"/>
                  </a:lnTo>
                  <a:lnTo>
                    <a:pt x="18925" y="21600"/>
                  </a:lnTo>
                  <a:lnTo>
                    <a:pt x="19298" y="21543"/>
                  </a:lnTo>
                  <a:lnTo>
                    <a:pt x="19654" y="21487"/>
                  </a:lnTo>
                  <a:lnTo>
                    <a:pt x="20002" y="21373"/>
                  </a:lnTo>
                  <a:lnTo>
                    <a:pt x="20341" y="21203"/>
                  </a:lnTo>
                  <a:lnTo>
                    <a:pt x="20672" y="20976"/>
                  </a:lnTo>
                  <a:lnTo>
                    <a:pt x="21302" y="20523"/>
                  </a:lnTo>
                  <a:lnTo>
                    <a:pt x="21600" y="20239"/>
                  </a:lnTo>
                  <a:close/>
                </a:path>
              </a:pathLst>
            </a:custGeom>
            <a:solidFill>
              <a:srgbClr val="C6E7FC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1" name="Freeform 22"/>
            <p:cNvSpPr/>
            <p:nvPr/>
          </p:nvSpPr>
          <p:spPr>
            <a:xfrm>
              <a:off x="2620418" y="29044"/>
              <a:ext cx="5474995" cy="775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79"/>
                  </a:moveTo>
                  <a:lnTo>
                    <a:pt x="76" y="2054"/>
                  </a:lnTo>
                  <a:lnTo>
                    <a:pt x="302" y="1743"/>
                  </a:lnTo>
                  <a:lnTo>
                    <a:pt x="689" y="1307"/>
                  </a:lnTo>
                  <a:lnTo>
                    <a:pt x="941" y="1058"/>
                  </a:lnTo>
                  <a:lnTo>
                    <a:pt x="1235" y="809"/>
                  </a:lnTo>
                  <a:lnTo>
                    <a:pt x="1562" y="622"/>
                  </a:lnTo>
                  <a:lnTo>
                    <a:pt x="1940" y="436"/>
                  </a:lnTo>
                  <a:lnTo>
                    <a:pt x="2351" y="249"/>
                  </a:lnTo>
                  <a:lnTo>
                    <a:pt x="2813" y="124"/>
                  </a:lnTo>
                  <a:lnTo>
                    <a:pt x="3317" y="62"/>
                  </a:lnTo>
                  <a:lnTo>
                    <a:pt x="3863" y="0"/>
                  </a:lnTo>
                  <a:lnTo>
                    <a:pt x="4451" y="62"/>
                  </a:lnTo>
                  <a:lnTo>
                    <a:pt x="5081" y="187"/>
                  </a:lnTo>
                  <a:lnTo>
                    <a:pt x="5761" y="436"/>
                  </a:lnTo>
                  <a:lnTo>
                    <a:pt x="6483" y="747"/>
                  </a:lnTo>
                  <a:lnTo>
                    <a:pt x="7248" y="1245"/>
                  </a:lnTo>
                  <a:lnTo>
                    <a:pt x="8062" y="1805"/>
                  </a:lnTo>
                  <a:lnTo>
                    <a:pt x="8927" y="2490"/>
                  </a:lnTo>
                  <a:lnTo>
                    <a:pt x="9834" y="3299"/>
                  </a:lnTo>
                  <a:lnTo>
                    <a:pt x="10792" y="4295"/>
                  </a:lnTo>
                  <a:lnTo>
                    <a:pt x="11791" y="5416"/>
                  </a:lnTo>
                  <a:lnTo>
                    <a:pt x="12841" y="6723"/>
                  </a:lnTo>
                  <a:lnTo>
                    <a:pt x="13941" y="8279"/>
                  </a:lnTo>
                  <a:lnTo>
                    <a:pt x="15091" y="9960"/>
                  </a:lnTo>
                  <a:lnTo>
                    <a:pt x="16292" y="11827"/>
                  </a:lnTo>
                  <a:lnTo>
                    <a:pt x="17544" y="13944"/>
                  </a:lnTo>
                  <a:lnTo>
                    <a:pt x="18845" y="16247"/>
                  </a:lnTo>
                  <a:lnTo>
                    <a:pt x="20198" y="18799"/>
                  </a:lnTo>
                  <a:lnTo>
                    <a:pt x="21600" y="21600"/>
                  </a:lnTo>
                </a:path>
              </a:pathLst>
            </a:custGeom>
            <a:noFill/>
            <a:ln w="3175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2" name="Freeform 26"/>
            <p:cNvSpPr/>
            <p:nvPr/>
          </p:nvSpPr>
          <p:spPr>
            <a:xfrm>
              <a:off x="5404746" y="15639"/>
              <a:ext cx="3312245" cy="652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625" y="20712"/>
                  </a:lnTo>
                  <a:lnTo>
                    <a:pt x="2332" y="18419"/>
                  </a:lnTo>
                  <a:lnTo>
                    <a:pt x="3512" y="16866"/>
                  </a:lnTo>
                  <a:lnTo>
                    <a:pt x="4872" y="15164"/>
                  </a:lnTo>
                  <a:lnTo>
                    <a:pt x="6386" y="13315"/>
                  </a:lnTo>
                  <a:lnTo>
                    <a:pt x="8010" y="11318"/>
                  </a:lnTo>
                  <a:lnTo>
                    <a:pt x="9731" y="9395"/>
                  </a:lnTo>
                  <a:lnTo>
                    <a:pt x="11494" y="7471"/>
                  </a:lnTo>
                  <a:lnTo>
                    <a:pt x="13299" y="5696"/>
                  </a:lnTo>
                  <a:lnTo>
                    <a:pt x="15089" y="3995"/>
                  </a:lnTo>
                  <a:lnTo>
                    <a:pt x="15978" y="3255"/>
                  </a:lnTo>
                  <a:lnTo>
                    <a:pt x="16839" y="2515"/>
                  </a:lnTo>
                  <a:lnTo>
                    <a:pt x="17699" y="1923"/>
                  </a:lnTo>
                  <a:lnTo>
                    <a:pt x="18532" y="1332"/>
                  </a:lnTo>
                  <a:lnTo>
                    <a:pt x="19351" y="888"/>
                  </a:lnTo>
                  <a:lnTo>
                    <a:pt x="20129" y="518"/>
                  </a:lnTo>
                  <a:lnTo>
                    <a:pt x="20878" y="222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3" name="Freeform 10"/>
            <p:cNvSpPr/>
            <p:nvPr/>
          </p:nvSpPr>
          <p:spPr>
            <a:xfrm>
              <a:off x="0" y="-1"/>
              <a:ext cx="8723377" cy="1331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89" y="9278"/>
                  </a:moveTo>
                  <a:lnTo>
                    <a:pt x="21389" y="9821"/>
                  </a:lnTo>
                  <a:lnTo>
                    <a:pt x="21189" y="10329"/>
                  </a:lnTo>
                  <a:lnTo>
                    <a:pt x="20978" y="10800"/>
                  </a:lnTo>
                  <a:lnTo>
                    <a:pt x="20762" y="11235"/>
                  </a:lnTo>
                  <a:lnTo>
                    <a:pt x="20541" y="11670"/>
                  </a:lnTo>
                  <a:lnTo>
                    <a:pt x="20309" y="12068"/>
                  </a:lnTo>
                  <a:lnTo>
                    <a:pt x="20071" y="12395"/>
                  </a:lnTo>
                  <a:lnTo>
                    <a:pt x="19824" y="12721"/>
                  </a:lnTo>
                  <a:lnTo>
                    <a:pt x="19565" y="13011"/>
                  </a:lnTo>
                  <a:lnTo>
                    <a:pt x="19297" y="13228"/>
                  </a:lnTo>
                  <a:lnTo>
                    <a:pt x="19017" y="13446"/>
                  </a:lnTo>
                  <a:lnTo>
                    <a:pt x="18727" y="13591"/>
                  </a:lnTo>
                  <a:lnTo>
                    <a:pt x="18427" y="13736"/>
                  </a:lnTo>
                  <a:lnTo>
                    <a:pt x="18111" y="13808"/>
                  </a:lnTo>
                  <a:lnTo>
                    <a:pt x="17784" y="13808"/>
                  </a:lnTo>
                  <a:lnTo>
                    <a:pt x="17441" y="13772"/>
                  </a:lnTo>
                  <a:lnTo>
                    <a:pt x="17083" y="13699"/>
                  </a:lnTo>
                  <a:lnTo>
                    <a:pt x="16714" y="13591"/>
                  </a:lnTo>
                  <a:lnTo>
                    <a:pt x="16329" y="13409"/>
                  </a:lnTo>
                  <a:lnTo>
                    <a:pt x="15923" y="13156"/>
                  </a:lnTo>
                  <a:lnTo>
                    <a:pt x="15502" y="12866"/>
                  </a:lnTo>
                  <a:lnTo>
                    <a:pt x="15064" y="12503"/>
                  </a:lnTo>
                  <a:lnTo>
                    <a:pt x="14611" y="12105"/>
                  </a:lnTo>
                  <a:lnTo>
                    <a:pt x="14136" y="11634"/>
                  </a:lnTo>
                  <a:lnTo>
                    <a:pt x="13641" y="11090"/>
                  </a:lnTo>
                  <a:lnTo>
                    <a:pt x="13130" y="10474"/>
                  </a:lnTo>
                  <a:lnTo>
                    <a:pt x="12592" y="9785"/>
                  </a:lnTo>
                  <a:lnTo>
                    <a:pt x="12039" y="9060"/>
                  </a:lnTo>
                  <a:lnTo>
                    <a:pt x="11459" y="8227"/>
                  </a:lnTo>
                  <a:lnTo>
                    <a:pt x="10863" y="7357"/>
                  </a:lnTo>
                  <a:lnTo>
                    <a:pt x="10241" y="6415"/>
                  </a:lnTo>
                  <a:lnTo>
                    <a:pt x="9593" y="5364"/>
                  </a:lnTo>
                  <a:lnTo>
                    <a:pt x="8950" y="4349"/>
                  </a:lnTo>
                  <a:lnTo>
                    <a:pt x="8328" y="3479"/>
                  </a:lnTo>
                  <a:lnTo>
                    <a:pt x="7732" y="2682"/>
                  </a:lnTo>
                  <a:lnTo>
                    <a:pt x="7163" y="2030"/>
                  </a:lnTo>
                  <a:lnTo>
                    <a:pt x="6620" y="1486"/>
                  </a:lnTo>
                  <a:lnTo>
                    <a:pt x="6098" y="1015"/>
                  </a:lnTo>
                  <a:lnTo>
                    <a:pt x="5603" y="652"/>
                  </a:lnTo>
                  <a:lnTo>
                    <a:pt x="5134" y="362"/>
                  </a:lnTo>
                  <a:lnTo>
                    <a:pt x="4681" y="181"/>
                  </a:lnTo>
                  <a:lnTo>
                    <a:pt x="4259" y="36"/>
                  </a:lnTo>
                  <a:lnTo>
                    <a:pt x="3853" y="0"/>
                  </a:lnTo>
                  <a:lnTo>
                    <a:pt x="3473" y="0"/>
                  </a:lnTo>
                  <a:lnTo>
                    <a:pt x="3115" y="72"/>
                  </a:lnTo>
                  <a:lnTo>
                    <a:pt x="2778" y="181"/>
                  </a:lnTo>
                  <a:lnTo>
                    <a:pt x="2461" y="362"/>
                  </a:lnTo>
                  <a:lnTo>
                    <a:pt x="2166" y="544"/>
                  </a:lnTo>
                  <a:lnTo>
                    <a:pt x="1887" y="797"/>
                  </a:lnTo>
                  <a:lnTo>
                    <a:pt x="1634" y="1051"/>
                  </a:lnTo>
                  <a:lnTo>
                    <a:pt x="1397" y="1341"/>
                  </a:lnTo>
                  <a:lnTo>
                    <a:pt x="1186" y="1667"/>
                  </a:lnTo>
                  <a:lnTo>
                    <a:pt x="986" y="1957"/>
                  </a:lnTo>
                  <a:lnTo>
                    <a:pt x="812" y="2283"/>
                  </a:lnTo>
                  <a:lnTo>
                    <a:pt x="654" y="2609"/>
                  </a:lnTo>
                  <a:lnTo>
                    <a:pt x="511" y="2899"/>
                  </a:lnTo>
                  <a:lnTo>
                    <a:pt x="390" y="3189"/>
                  </a:lnTo>
                  <a:lnTo>
                    <a:pt x="127" y="3914"/>
                  </a:lnTo>
                  <a:lnTo>
                    <a:pt x="0" y="4349"/>
                  </a:lnTo>
                  <a:lnTo>
                    <a:pt x="0" y="21600"/>
                  </a:lnTo>
                  <a:lnTo>
                    <a:pt x="21589" y="21600"/>
                  </a:lnTo>
                  <a:lnTo>
                    <a:pt x="21600" y="21491"/>
                  </a:lnTo>
                  <a:lnTo>
                    <a:pt x="21600" y="9242"/>
                  </a:lnTo>
                  <a:lnTo>
                    <a:pt x="21589" y="9278"/>
                  </a:lnTo>
                  <a:close/>
                </a:path>
              </a:pathLst>
            </a:custGeom>
            <a:solidFill>
              <a:schemeClr val="accent6">
                <a:hueOff val="-10717809"/>
                <a:satOff val="-95633"/>
                <a:lumOff val="55098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25" name="大標題文字"/>
          <p:cNvSpPr txBox="1">
            <a:spLocks noGrp="1"/>
          </p:cNvSpPr>
          <p:nvPr>
            <p:ph type="title"/>
          </p:nvPr>
        </p:nvSpPr>
        <p:spPr>
          <a:xfrm>
            <a:off x="685800" y="1600200"/>
            <a:ext cx="7772400" cy="1780109"/>
          </a:xfrm>
          <a:prstGeom prst="rect">
            <a:avLst/>
          </a:prstGeom>
        </p:spPr>
        <p:txBody>
          <a:bodyPr anchor="b"/>
          <a:lstStyle/>
          <a:p>
            <a:r>
              <a:t>大標題文字</a:t>
            </a:r>
          </a:p>
        </p:txBody>
      </p:sp>
      <p:sp>
        <p:nvSpPr>
          <p:cNvPr id="26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556001"/>
            <a:ext cx="6400800" cy="1473201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chemeClr val="accent6">
                    <a:hueOff val="-10717809"/>
                    <a:satOff val="-95633"/>
                    <a:lumOff val="55098"/>
                  </a:schemeClr>
                </a:solidFill>
              </a:defRPr>
            </a:lvl1pPr>
            <a:lvl2pPr marL="0" indent="45720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chemeClr val="accent6">
                    <a:hueOff val="-10717809"/>
                    <a:satOff val="-95633"/>
                    <a:lumOff val="55098"/>
                  </a:schemeClr>
                </a:solidFill>
              </a:defRPr>
            </a:lvl2pPr>
            <a:lvl3pPr marL="0" indent="91440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chemeClr val="accent6">
                    <a:hueOff val="-10717809"/>
                    <a:satOff val="-95633"/>
                    <a:lumOff val="55098"/>
                  </a:schemeClr>
                </a:solidFill>
              </a:defRPr>
            </a:lvl3pPr>
            <a:lvl4pPr marL="0" indent="137160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chemeClr val="accent6">
                    <a:hueOff val="-10717809"/>
                    <a:satOff val="-95633"/>
                    <a:lumOff val="55098"/>
                  </a:schemeClr>
                </a:solidFill>
              </a:defRPr>
            </a:lvl4pPr>
            <a:lvl5pPr marL="0" indent="182880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chemeClr val="accent6">
                    <a:hueOff val="-10717809"/>
                    <a:satOff val="-95633"/>
                    <a:lumOff val="55098"/>
                  </a:schemeClr>
                </a:solidFill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27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內文層級一…"/>
          <p:cNvSpPr txBox="1">
            <a:spLocks noGrp="1"/>
          </p:cNvSpPr>
          <p:nvPr>
            <p:ph type="body" idx="1"/>
          </p:nvPr>
        </p:nvSpPr>
        <p:spPr>
          <a:xfrm>
            <a:off x="872067" y="2675466"/>
            <a:ext cx="7408334" cy="3450697"/>
          </a:xfrm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35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6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rgbClr val="0293E0"/>
              </a:gs>
              <a:gs pos="10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6">
                    <a:hueOff val="-10717809"/>
                    <a:satOff val="-95633"/>
                    <a:lumOff val="55098"/>
                  </a:schemeClr>
                </a:solidFill>
              </a:defRPr>
            </a:pPr>
            <a:endParaRPr/>
          </a:p>
        </p:txBody>
      </p:sp>
      <p:sp>
        <p:nvSpPr>
          <p:cNvPr id="44" name="Freeform 14"/>
          <p:cNvSpPr/>
          <p:nvPr/>
        </p:nvSpPr>
        <p:spPr>
          <a:xfrm>
            <a:off x="6047437" y="4203591"/>
            <a:ext cx="2876430" cy="7140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52" y="0"/>
                </a:moveTo>
                <a:lnTo>
                  <a:pt x="20642" y="607"/>
                </a:lnTo>
                <a:lnTo>
                  <a:pt x="19716" y="1282"/>
                </a:lnTo>
                <a:lnTo>
                  <a:pt x="18774" y="2025"/>
                </a:lnTo>
                <a:lnTo>
                  <a:pt x="17800" y="2767"/>
                </a:lnTo>
                <a:lnTo>
                  <a:pt x="16811" y="3645"/>
                </a:lnTo>
                <a:lnTo>
                  <a:pt x="15789" y="4522"/>
                </a:lnTo>
                <a:lnTo>
                  <a:pt x="14751" y="5535"/>
                </a:lnTo>
                <a:lnTo>
                  <a:pt x="13682" y="6547"/>
                </a:lnTo>
                <a:lnTo>
                  <a:pt x="11750" y="8505"/>
                </a:lnTo>
                <a:lnTo>
                  <a:pt x="9866" y="10260"/>
                </a:lnTo>
                <a:lnTo>
                  <a:pt x="8062" y="11880"/>
                </a:lnTo>
                <a:lnTo>
                  <a:pt x="6322" y="13432"/>
                </a:lnTo>
                <a:lnTo>
                  <a:pt x="4662" y="14782"/>
                </a:lnTo>
                <a:lnTo>
                  <a:pt x="3049" y="15997"/>
                </a:lnTo>
                <a:lnTo>
                  <a:pt x="1501" y="17145"/>
                </a:lnTo>
                <a:lnTo>
                  <a:pt x="0" y="18158"/>
                </a:lnTo>
                <a:lnTo>
                  <a:pt x="1038" y="18765"/>
                </a:lnTo>
                <a:lnTo>
                  <a:pt x="2027" y="19305"/>
                </a:lnTo>
                <a:lnTo>
                  <a:pt x="2985" y="19778"/>
                </a:lnTo>
                <a:lnTo>
                  <a:pt x="3927" y="20182"/>
                </a:lnTo>
                <a:lnTo>
                  <a:pt x="4837" y="20587"/>
                </a:lnTo>
                <a:lnTo>
                  <a:pt x="5715" y="20857"/>
                </a:lnTo>
                <a:lnTo>
                  <a:pt x="6561" y="21127"/>
                </a:lnTo>
                <a:lnTo>
                  <a:pt x="7392" y="21330"/>
                </a:lnTo>
                <a:lnTo>
                  <a:pt x="8206" y="21465"/>
                </a:lnTo>
                <a:lnTo>
                  <a:pt x="8988" y="21532"/>
                </a:lnTo>
                <a:lnTo>
                  <a:pt x="9738" y="21600"/>
                </a:lnTo>
                <a:lnTo>
                  <a:pt x="10473" y="21600"/>
                </a:lnTo>
                <a:lnTo>
                  <a:pt x="11191" y="21532"/>
                </a:lnTo>
                <a:lnTo>
                  <a:pt x="11894" y="21465"/>
                </a:lnTo>
                <a:lnTo>
                  <a:pt x="12564" y="21330"/>
                </a:lnTo>
                <a:lnTo>
                  <a:pt x="13219" y="21127"/>
                </a:lnTo>
                <a:lnTo>
                  <a:pt x="13841" y="20925"/>
                </a:lnTo>
                <a:lnTo>
                  <a:pt x="14464" y="20655"/>
                </a:lnTo>
                <a:lnTo>
                  <a:pt x="15645" y="19980"/>
                </a:lnTo>
                <a:lnTo>
                  <a:pt x="16763" y="19170"/>
                </a:lnTo>
                <a:lnTo>
                  <a:pt x="17816" y="18225"/>
                </a:lnTo>
                <a:lnTo>
                  <a:pt x="18327" y="17685"/>
                </a:lnTo>
                <a:lnTo>
                  <a:pt x="18822" y="17145"/>
                </a:lnTo>
                <a:lnTo>
                  <a:pt x="19780" y="15930"/>
                </a:lnTo>
                <a:lnTo>
                  <a:pt x="20690" y="14580"/>
                </a:lnTo>
                <a:lnTo>
                  <a:pt x="21568" y="13163"/>
                </a:lnTo>
                <a:lnTo>
                  <a:pt x="21600" y="13095"/>
                </a:lnTo>
                <a:lnTo>
                  <a:pt x="21600" y="0"/>
                </a:lnTo>
                <a:lnTo>
                  <a:pt x="21552" y="0"/>
                </a:lnTo>
                <a:close/>
              </a:path>
            </a:pathLst>
          </a:custGeom>
          <a:solidFill>
            <a:srgbClr val="C6E7FC">
              <a:alpha val="29000"/>
            </a:srgbClr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5" name="Freeform 18"/>
          <p:cNvSpPr/>
          <p:nvPr/>
        </p:nvSpPr>
        <p:spPr>
          <a:xfrm>
            <a:off x="2619319" y="4075290"/>
            <a:ext cx="5544517" cy="8501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0239"/>
                </a:moveTo>
                <a:lnTo>
                  <a:pt x="21128" y="19843"/>
                </a:lnTo>
                <a:lnTo>
                  <a:pt x="20639" y="19446"/>
                </a:lnTo>
                <a:lnTo>
                  <a:pt x="19621" y="18482"/>
                </a:lnTo>
                <a:lnTo>
                  <a:pt x="18544" y="17291"/>
                </a:lnTo>
                <a:lnTo>
                  <a:pt x="17409" y="15987"/>
                </a:lnTo>
                <a:lnTo>
                  <a:pt x="16208" y="14400"/>
                </a:lnTo>
                <a:lnTo>
                  <a:pt x="14941" y="12643"/>
                </a:lnTo>
                <a:lnTo>
                  <a:pt x="13608" y="10602"/>
                </a:lnTo>
                <a:lnTo>
                  <a:pt x="12200" y="8391"/>
                </a:lnTo>
                <a:lnTo>
                  <a:pt x="11645" y="7540"/>
                </a:lnTo>
                <a:lnTo>
                  <a:pt x="11106" y="6690"/>
                </a:lnTo>
                <a:lnTo>
                  <a:pt x="10585" y="5953"/>
                </a:lnTo>
                <a:lnTo>
                  <a:pt x="10063" y="5216"/>
                </a:lnTo>
                <a:lnTo>
                  <a:pt x="9558" y="4592"/>
                </a:lnTo>
                <a:lnTo>
                  <a:pt x="9069" y="3969"/>
                </a:lnTo>
                <a:lnTo>
                  <a:pt x="8589" y="3402"/>
                </a:lnTo>
                <a:lnTo>
                  <a:pt x="8117" y="2891"/>
                </a:lnTo>
                <a:lnTo>
                  <a:pt x="7661" y="2438"/>
                </a:lnTo>
                <a:lnTo>
                  <a:pt x="7206" y="2041"/>
                </a:lnTo>
                <a:lnTo>
                  <a:pt x="6344" y="1304"/>
                </a:lnTo>
                <a:lnTo>
                  <a:pt x="5524" y="794"/>
                </a:lnTo>
                <a:lnTo>
                  <a:pt x="4754" y="397"/>
                </a:lnTo>
                <a:lnTo>
                  <a:pt x="4017" y="113"/>
                </a:lnTo>
                <a:lnTo>
                  <a:pt x="3321" y="0"/>
                </a:lnTo>
                <a:lnTo>
                  <a:pt x="2667" y="0"/>
                </a:lnTo>
                <a:lnTo>
                  <a:pt x="2054" y="113"/>
                </a:lnTo>
                <a:lnTo>
                  <a:pt x="1483" y="283"/>
                </a:lnTo>
                <a:lnTo>
                  <a:pt x="952" y="567"/>
                </a:lnTo>
                <a:lnTo>
                  <a:pt x="456" y="907"/>
                </a:lnTo>
                <a:lnTo>
                  <a:pt x="0" y="1361"/>
                </a:lnTo>
                <a:lnTo>
                  <a:pt x="638" y="1871"/>
                </a:lnTo>
                <a:lnTo>
                  <a:pt x="1300" y="2438"/>
                </a:lnTo>
                <a:lnTo>
                  <a:pt x="1988" y="3175"/>
                </a:lnTo>
                <a:lnTo>
                  <a:pt x="2700" y="3969"/>
                </a:lnTo>
                <a:lnTo>
                  <a:pt x="3437" y="4932"/>
                </a:lnTo>
                <a:lnTo>
                  <a:pt x="4199" y="5953"/>
                </a:lnTo>
                <a:lnTo>
                  <a:pt x="4994" y="7087"/>
                </a:lnTo>
                <a:lnTo>
                  <a:pt x="5806" y="8391"/>
                </a:lnTo>
                <a:lnTo>
                  <a:pt x="7272" y="10715"/>
                </a:lnTo>
                <a:lnTo>
                  <a:pt x="8663" y="12756"/>
                </a:lnTo>
                <a:lnTo>
                  <a:pt x="9972" y="14627"/>
                </a:lnTo>
                <a:lnTo>
                  <a:pt x="10610" y="15420"/>
                </a:lnTo>
                <a:lnTo>
                  <a:pt x="11214" y="16214"/>
                </a:lnTo>
                <a:lnTo>
                  <a:pt x="11810" y="16951"/>
                </a:lnTo>
                <a:lnTo>
                  <a:pt x="12390" y="17575"/>
                </a:lnTo>
                <a:lnTo>
                  <a:pt x="12953" y="18198"/>
                </a:lnTo>
                <a:lnTo>
                  <a:pt x="13500" y="18765"/>
                </a:lnTo>
                <a:lnTo>
                  <a:pt x="14030" y="19219"/>
                </a:lnTo>
                <a:lnTo>
                  <a:pt x="14544" y="19672"/>
                </a:lnTo>
                <a:lnTo>
                  <a:pt x="15040" y="20069"/>
                </a:lnTo>
                <a:lnTo>
                  <a:pt x="15529" y="20466"/>
                </a:lnTo>
                <a:lnTo>
                  <a:pt x="16001" y="20750"/>
                </a:lnTo>
                <a:lnTo>
                  <a:pt x="16457" y="20976"/>
                </a:lnTo>
                <a:lnTo>
                  <a:pt x="16896" y="21203"/>
                </a:lnTo>
                <a:lnTo>
                  <a:pt x="17326" y="21373"/>
                </a:lnTo>
                <a:lnTo>
                  <a:pt x="17749" y="21487"/>
                </a:lnTo>
                <a:lnTo>
                  <a:pt x="18155" y="21600"/>
                </a:lnTo>
                <a:lnTo>
                  <a:pt x="18925" y="21600"/>
                </a:lnTo>
                <a:lnTo>
                  <a:pt x="19298" y="21543"/>
                </a:lnTo>
                <a:lnTo>
                  <a:pt x="19654" y="21487"/>
                </a:lnTo>
                <a:lnTo>
                  <a:pt x="20002" y="21373"/>
                </a:lnTo>
                <a:lnTo>
                  <a:pt x="20341" y="21203"/>
                </a:lnTo>
                <a:lnTo>
                  <a:pt x="20672" y="20976"/>
                </a:lnTo>
                <a:lnTo>
                  <a:pt x="21302" y="20523"/>
                </a:lnTo>
                <a:lnTo>
                  <a:pt x="21600" y="20239"/>
                </a:lnTo>
                <a:close/>
              </a:path>
            </a:pathLst>
          </a:custGeom>
          <a:solidFill>
            <a:srgbClr val="C6E7FC">
              <a:alpha val="40000"/>
            </a:srgbClr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6" name="Freeform 22"/>
          <p:cNvSpPr/>
          <p:nvPr/>
        </p:nvSpPr>
        <p:spPr>
          <a:xfrm>
            <a:off x="2828728" y="4087562"/>
            <a:ext cx="5467980" cy="7742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79"/>
                </a:moveTo>
                <a:lnTo>
                  <a:pt x="76" y="2054"/>
                </a:lnTo>
                <a:lnTo>
                  <a:pt x="302" y="1743"/>
                </a:lnTo>
                <a:lnTo>
                  <a:pt x="689" y="1307"/>
                </a:lnTo>
                <a:lnTo>
                  <a:pt x="941" y="1058"/>
                </a:lnTo>
                <a:lnTo>
                  <a:pt x="1235" y="809"/>
                </a:lnTo>
                <a:lnTo>
                  <a:pt x="1562" y="622"/>
                </a:lnTo>
                <a:lnTo>
                  <a:pt x="1940" y="436"/>
                </a:lnTo>
                <a:lnTo>
                  <a:pt x="2351" y="249"/>
                </a:lnTo>
                <a:lnTo>
                  <a:pt x="2813" y="124"/>
                </a:lnTo>
                <a:lnTo>
                  <a:pt x="3317" y="62"/>
                </a:lnTo>
                <a:lnTo>
                  <a:pt x="3863" y="0"/>
                </a:lnTo>
                <a:lnTo>
                  <a:pt x="4451" y="62"/>
                </a:lnTo>
                <a:lnTo>
                  <a:pt x="5081" y="187"/>
                </a:lnTo>
                <a:lnTo>
                  <a:pt x="5761" y="436"/>
                </a:lnTo>
                <a:lnTo>
                  <a:pt x="6483" y="747"/>
                </a:lnTo>
                <a:lnTo>
                  <a:pt x="7248" y="1245"/>
                </a:lnTo>
                <a:lnTo>
                  <a:pt x="8062" y="1805"/>
                </a:lnTo>
                <a:lnTo>
                  <a:pt x="8927" y="2490"/>
                </a:lnTo>
                <a:lnTo>
                  <a:pt x="9834" y="3299"/>
                </a:lnTo>
                <a:lnTo>
                  <a:pt x="10792" y="4295"/>
                </a:lnTo>
                <a:lnTo>
                  <a:pt x="11791" y="5416"/>
                </a:lnTo>
                <a:lnTo>
                  <a:pt x="12841" y="6723"/>
                </a:lnTo>
                <a:lnTo>
                  <a:pt x="13941" y="8279"/>
                </a:lnTo>
                <a:lnTo>
                  <a:pt x="15091" y="9960"/>
                </a:lnTo>
                <a:lnTo>
                  <a:pt x="16292" y="11827"/>
                </a:lnTo>
                <a:lnTo>
                  <a:pt x="17544" y="13944"/>
                </a:lnTo>
                <a:lnTo>
                  <a:pt x="18845" y="16247"/>
                </a:lnTo>
                <a:lnTo>
                  <a:pt x="20198" y="18799"/>
                </a:lnTo>
                <a:lnTo>
                  <a:pt x="21600" y="21600"/>
                </a:lnTo>
              </a:path>
            </a:pathLst>
          </a:custGeom>
          <a:ln w="3175">
            <a:solidFill>
              <a:schemeClr val="accent6">
                <a:hueOff val="-10717809"/>
                <a:satOff val="-95633"/>
                <a:lumOff val="55098"/>
              </a:schemeClr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7" name="Freeform 26"/>
          <p:cNvSpPr/>
          <p:nvPr/>
        </p:nvSpPr>
        <p:spPr>
          <a:xfrm>
            <a:off x="5609488" y="4074174"/>
            <a:ext cx="3308002" cy="6515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625" y="20712"/>
                </a:lnTo>
                <a:lnTo>
                  <a:pt x="2332" y="18419"/>
                </a:lnTo>
                <a:lnTo>
                  <a:pt x="3512" y="16866"/>
                </a:lnTo>
                <a:lnTo>
                  <a:pt x="4872" y="15164"/>
                </a:lnTo>
                <a:lnTo>
                  <a:pt x="6386" y="13315"/>
                </a:lnTo>
                <a:lnTo>
                  <a:pt x="8010" y="11318"/>
                </a:lnTo>
                <a:lnTo>
                  <a:pt x="9731" y="9395"/>
                </a:lnTo>
                <a:lnTo>
                  <a:pt x="11494" y="7471"/>
                </a:lnTo>
                <a:lnTo>
                  <a:pt x="13299" y="5696"/>
                </a:lnTo>
                <a:lnTo>
                  <a:pt x="15089" y="3995"/>
                </a:lnTo>
                <a:lnTo>
                  <a:pt x="15978" y="3255"/>
                </a:lnTo>
                <a:lnTo>
                  <a:pt x="16839" y="2515"/>
                </a:lnTo>
                <a:lnTo>
                  <a:pt x="17699" y="1923"/>
                </a:lnTo>
                <a:lnTo>
                  <a:pt x="18532" y="1332"/>
                </a:lnTo>
                <a:lnTo>
                  <a:pt x="19351" y="888"/>
                </a:lnTo>
                <a:lnTo>
                  <a:pt x="20129" y="518"/>
                </a:lnTo>
                <a:lnTo>
                  <a:pt x="20878" y="222"/>
                </a:lnTo>
                <a:lnTo>
                  <a:pt x="21600" y="0"/>
                </a:lnTo>
              </a:path>
            </a:pathLst>
          </a:custGeom>
          <a:ln w="3175">
            <a:solidFill>
              <a:schemeClr val="accent6">
                <a:hueOff val="-10717809"/>
                <a:satOff val="-95633"/>
                <a:lumOff val="55098"/>
              </a:schemeClr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8" name="Freeform 10"/>
          <p:cNvSpPr/>
          <p:nvPr/>
        </p:nvSpPr>
        <p:spPr>
          <a:xfrm>
            <a:off x="211665" y="4058554"/>
            <a:ext cx="8723378" cy="13298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89" y="9278"/>
                </a:moveTo>
                <a:lnTo>
                  <a:pt x="21389" y="9821"/>
                </a:lnTo>
                <a:lnTo>
                  <a:pt x="21189" y="10329"/>
                </a:lnTo>
                <a:lnTo>
                  <a:pt x="20978" y="10800"/>
                </a:lnTo>
                <a:lnTo>
                  <a:pt x="20762" y="11235"/>
                </a:lnTo>
                <a:lnTo>
                  <a:pt x="20541" y="11670"/>
                </a:lnTo>
                <a:lnTo>
                  <a:pt x="20309" y="12068"/>
                </a:lnTo>
                <a:lnTo>
                  <a:pt x="20071" y="12395"/>
                </a:lnTo>
                <a:lnTo>
                  <a:pt x="19824" y="12721"/>
                </a:lnTo>
                <a:lnTo>
                  <a:pt x="19565" y="13011"/>
                </a:lnTo>
                <a:lnTo>
                  <a:pt x="19297" y="13228"/>
                </a:lnTo>
                <a:lnTo>
                  <a:pt x="19017" y="13446"/>
                </a:lnTo>
                <a:lnTo>
                  <a:pt x="18727" y="13591"/>
                </a:lnTo>
                <a:lnTo>
                  <a:pt x="18427" y="13736"/>
                </a:lnTo>
                <a:lnTo>
                  <a:pt x="18111" y="13808"/>
                </a:lnTo>
                <a:lnTo>
                  <a:pt x="17784" y="13808"/>
                </a:lnTo>
                <a:lnTo>
                  <a:pt x="17441" y="13772"/>
                </a:lnTo>
                <a:lnTo>
                  <a:pt x="17083" y="13699"/>
                </a:lnTo>
                <a:lnTo>
                  <a:pt x="16714" y="13591"/>
                </a:lnTo>
                <a:lnTo>
                  <a:pt x="16329" y="13409"/>
                </a:lnTo>
                <a:lnTo>
                  <a:pt x="15923" y="13156"/>
                </a:lnTo>
                <a:lnTo>
                  <a:pt x="15502" y="12866"/>
                </a:lnTo>
                <a:lnTo>
                  <a:pt x="15064" y="12503"/>
                </a:lnTo>
                <a:lnTo>
                  <a:pt x="14611" y="12105"/>
                </a:lnTo>
                <a:lnTo>
                  <a:pt x="14136" y="11634"/>
                </a:lnTo>
                <a:lnTo>
                  <a:pt x="13641" y="11090"/>
                </a:lnTo>
                <a:lnTo>
                  <a:pt x="13130" y="10474"/>
                </a:lnTo>
                <a:lnTo>
                  <a:pt x="12592" y="9785"/>
                </a:lnTo>
                <a:lnTo>
                  <a:pt x="12039" y="9060"/>
                </a:lnTo>
                <a:lnTo>
                  <a:pt x="11459" y="8227"/>
                </a:lnTo>
                <a:lnTo>
                  <a:pt x="10863" y="7357"/>
                </a:lnTo>
                <a:lnTo>
                  <a:pt x="10241" y="6415"/>
                </a:lnTo>
                <a:lnTo>
                  <a:pt x="9593" y="5364"/>
                </a:lnTo>
                <a:lnTo>
                  <a:pt x="8950" y="4349"/>
                </a:lnTo>
                <a:lnTo>
                  <a:pt x="8328" y="3479"/>
                </a:lnTo>
                <a:lnTo>
                  <a:pt x="7732" y="2682"/>
                </a:lnTo>
                <a:lnTo>
                  <a:pt x="7163" y="2030"/>
                </a:lnTo>
                <a:lnTo>
                  <a:pt x="6620" y="1486"/>
                </a:lnTo>
                <a:lnTo>
                  <a:pt x="6098" y="1015"/>
                </a:lnTo>
                <a:lnTo>
                  <a:pt x="5603" y="652"/>
                </a:lnTo>
                <a:lnTo>
                  <a:pt x="5134" y="362"/>
                </a:lnTo>
                <a:lnTo>
                  <a:pt x="4681" y="181"/>
                </a:lnTo>
                <a:lnTo>
                  <a:pt x="4259" y="36"/>
                </a:lnTo>
                <a:lnTo>
                  <a:pt x="3853" y="0"/>
                </a:lnTo>
                <a:lnTo>
                  <a:pt x="3473" y="0"/>
                </a:lnTo>
                <a:lnTo>
                  <a:pt x="3115" y="72"/>
                </a:lnTo>
                <a:lnTo>
                  <a:pt x="2778" y="181"/>
                </a:lnTo>
                <a:lnTo>
                  <a:pt x="2461" y="362"/>
                </a:lnTo>
                <a:lnTo>
                  <a:pt x="2166" y="544"/>
                </a:lnTo>
                <a:lnTo>
                  <a:pt x="1887" y="797"/>
                </a:lnTo>
                <a:lnTo>
                  <a:pt x="1634" y="1051"/>
                </a:lnTo>
                <a:lnTo>
                  <a:pt x="1397" y="1341"/>
                </a:lnTo>
                <a:lnTo>
                  <a:pt x="1186" y="1667"/>
                </a:lnTo>
                <a:lnTo>
                  <a:pt x="986" y="1957"/>
                </a:lnTo>
                <a:lnTo>
                  <a:pt x="812" y="2283"/>
                </a:lnTo>
                <a:lnTo>
                  <a:pt x="654" y="2609"/>
                </a:lnTo>
                <a:lnTo>
                  <a:pt x="511" y="2899"/>
                </a:lnTo>
                <a:lnTo>
                  <a:pt x="390" y="3189"/>
                </a:lnTo>
                <a:lnTo>
                  <a:pt x="127" y="3914"/>
                </a:lnTo>
                <a:lnTo>
                  <a:pt x="0" y="4349"/>
                </a:lnTo>
                <a:lnTo>
                  <a:pt x="0" y="21600"/>
                </a:lnTo>
                <a:lnTo>
                  <a:pt x="21589" y="21600"/>
                </a:lnTo>
                <a:lnTo>
                  <a:pt x="21600" y="21491"/>
                </a:lnTo>
                <a:lnTo>
                  <a:pt x="21600" y="9242"/>
                </a:lnTo>
                <a:lnTo>
                  <a:pt x="21589" y="9278"/>
                </a:lnTo>
                <a:close/>
              </a:path>
            </a:pathLst>
          </a:custGeom>
          <a:solidFill>
            <a:schemeClr val="accent6">
              <a:hueOff val="-10717809"/>
              <a:satOff val="-95633"/>
              <a:lumOff val="55098"/>
            </a:schemeClr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9" name="大標題文字"/>
          <p:cNvSpPr txBox="1">
            <a:spLocks noGrp="1"/>
          </p:cNvSpPr>
          <p:nvPr>
            <p:ph type="title"/>
          </p:nvPr>
        </p:nvSpPr>
        <p:spPr>
          <a:xfrm>
            <a:off x="690032" y="2463560"/>
            <a:ext cx="7772401" cy="1524001"/>
          </a:xfrm>
          <a:prstGeom prst="rect">
            <a:avLst/>
          </a:prstGeom>
        </p:spPr>
        <p:txBody>
          <a:bodyPr anchor="t"/>
          <a:lstStyle/>
          <a:p>
            <a:r>
              <a:t>大標題文字</a:t>
            </a:r>
          </a:p>
        </p:txBody>
      </p:sp>
      <p:sp>
        <p:nvSpPr>
          <p:cNvPr id="50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1367364" y="1437448"/>
            <a:ext cx="6417735" cy="939801"/>
          </a:xfrm>
          <a:prstGeom prst="rect">
            <a:avLst/>
          </a:prstGeom>
        </p:spPr>
        <p:txBody>
          <a:bodyPr anchor="b"/>
          <a:lstStyle>
            <a:lvl1pPr marL="0" indent="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chemeClr val="accent6">
                    <a:hueOff val="-10717809"/>
                    <a:satOff val="-95633"/>
                    <a:lumOff val="55098"/>
                  </a:schemeClr>
                </a:solidFill>
              </a:defRPr>
            </a:lvl1pPr>
            <a:lvl2pPr marL="0" indent="45720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chemeClr val="accent6">
                    <a:hueOff val="-10717809"/>
                    <a:satOff val="-95633"/>
                    <a:lumOff val="55098"/>
                  </a:schemeClr>
                </a:solidFill>
              </a:defRPr>
            </a:lvl2pPr>
            <a:lvl3pPr marL="0" indent="91440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chemeClr val="accent6">
                    <a:hueOff val="-10717809"/>
                    <a:satOff val="-95633"/>
                    <a:lumOff val="55098"/>
                  </a:schemeClr>
                </a:solidFill>
              </a:defRPr>
            </a:lvl3pPr>
            <a:lvl4pPr marL="0" indent="137160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chemeClr val="accent6">
                    <a:hueOff val="-10717809"/>
                    <a:satOff val="-95633"/>
                    <a:lumOff val="55098"/>
                  </a:schemeClr>
                </a:solidFill>
              </a:defRPr>
            </a:lvl4pPr>
            <a:lvl5pPr marL="0" indent="182880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chemeClr val="accent6">
                    <a:hueOff val="-10717809"/>
                    <a:satOff val="-95633"/>
                    <a:lumOff val="55098"/>
                  </a:schemeClr>
                </a:solidFill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51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59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60" name="內文層級一…"/>
          <p:cNvSpPr txBox="1">
            <a:spLocks noGrp="1"/>
          </p:cNvSpPr>
          <p:nvPr>
            <p:ph type="body" sz="half" idx="1"/>
          </p:nvPr>
        </p:nvSpPr>
        <p:spPr>
          <a:xfrm>
            <a:off x="676655" y="2679192"/>
            <a:ext cx="3822192" cy="3447289"/>
          </a:xfrm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68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676655" y="2678114"/>
            <a:ext cx="3822193" cy="639763"/>
          </a:xfrm>
          <a:prstGeom prst="rect">
            <a:avLst/>
          </a:prstGeom>
        </p:spPr>
        <p:txBody>
          <a:bodyPr anchor="ctr"/>
          <a:lstStyle>
            <a:lvl1pPr marL="0" indent="0" algn="ctr">
              <a:buClrTx/>
              <a:buSzTx/>
              <a:buFontTx/>
              <a:buNone/>
            </a:lvl1pPr>
            <a:lvl2pPr marL="0" indent="457200" algn="ctr">
              <a:buClrTx/>
              <a:buSzTx/>
              <a:buFontTx/>
              <a:buNone/>
            </a:lvl2pPr>
            <a:lvl3pPr marL="0" indent="914400" algn="ctr">
              <a:buClrTx/>
              <a:buSzTx/>
              <a:buFontTx/>
              <a:buNone/>
            </a:lvl3pPr>
            <a:lvl4pPr marL="0" indent="1371600" algn="ctr">
              <a:buClrTx/>
              <a:buSzTx/>
              <a:buFontTx/>
              <a:buNone/>
            </a:lvl4pPr>
            <a:lvl5pPr marL="0" indent="1828800" algn="ctr">
              <a:buClrTx/>
              <a:buSzTx/>
              <a:buFontTx/>
              <a:buNone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6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4648200" y="2678113"/>
            <a:ext cx="3822192" cy="639763"/>
          </a:xfrm>
          <a:prstGeom prst="rect">
            <a:avLst/>
          </a:prstGeom>
        </p:spPr>
        <p:txBody>
          <a:bodyPr anchor="ctr"/>
          <a:lstStyle/>
          <a:p>
            <a:pPr marL="0" indent="0" algn="ctr">
              <a:buClrTx/>
              <a:buSzTx/>
              <a:buFontTx/>
              <a:buNone/>
            </a:pPr>
            <a:endParaRPr/>
          </a:p>
        </p:txBody>
      </p:sp>
      <p:sp>
        <p:nvSpPr>
          <p:cNvPr id="70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78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rgbClr val="0293E0"/>
              </a:gs>
              <a:gs pos="9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6">
                    <a:hueOff val="-10717809"/>
                    <a:satOff val="-95633"/>
                    <a:lumOff val="55098"/>
                  </a:schemeClr>
                </a:solidFill>
              </a:defRPr>
            </a:pPr>
            <a:endParaRPr/>
          </a:p>
        </p:txBody>
      </p:sp>
      <p:grpSp>
        <p:nvGrpSpPr>
          <p:cNvPr id="91" name="Group 5"/>
          <p:cNvGrpSpPr/>
          <p:nvPr/>
        </p:nvGrpSpPr>
        <p:grpSpPr>
          <a:xfrm>
            <a:off x="211665" y="714191"/>
            <a:ext cx="8723378" cy="1329874"/>
            <a:chOff x="0" y="0"/>
            <a:chExt cx="8723376" cy="1329873"/>
          </a:xfrm>
        </p:grpSpPr>
        <p:sp>
          <p:nvSpPr>
            <p:cNvPr id="86" name="Freeform 14"/>
            <p:cNvSpPr/>
            <p:nvPr/>
          </p:nvSpPr>
          <p:spPr>
            <a:xfrm>
              <a:off x="5835772" y="145036"/>
              <a:ext cx="2876430" cy="714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2" y="0"/>
                  </a:moveTo>
                  <a:lnTo>
                    <a:pt x="20642" y="608"/>
                  </a:lnTo>
                  <a:lnTo>
                    <a:pt x="19716" y="1283"/>
                  </a:lnTo>
                  <a:lnTo>
                    <a:pt x="18774" y="2025"/>
                  </a:lnTo>
                  <a:lnTo>
                    <a:pt x="17800" y="2768"/>
                  </a:lnTo>
                  <a:lnTo>
                    <a:pt x="16811" y="3645"/>
                  </a:lnTo>
                  <a:lnTo>
                    <a:pt x="15789" y="4522"/>
                  </a:lnTo>
                  <a:lnTo>
                    <a:pt x="14751" y="5535"/>
                  </a:lnTo>
                  <a:lnTo>
                    <a:pt x="13682" y="6547"/>
                  </a:lnTo>
                  <a:lnTo>
                    <a:pt x="11750" y="8505"/>
                  </a:lnTo>
                  <a:lnTo>
                    <a:pt x="9866" y="10260"/>
                  </a:lnTo>
                  <a:lnTo>
                    <a:pt x="8062" y="11880"/>
                  </a:lnTo>
                  <a:lnTo>
                    <a:pt x="6322" y="13432"/>
                  </a:lnTo>
                  <a:lnTo>
                    <a:pt x="4662" y="14783"/>
                  </a:lnTo>
                  <a:lnTo>
                    <a:pt x="3049" y="15997"/>
                  </a:lnTo>
                  <a:lnTo>
                    <a:pt x="1501" y="17145"/>
                  </a:lnTo>
                  <a:lnTo>
                    <a:pt x="0" y="18157"/>
                  </a:lnTo>
                  <a:lnTo>
                    <a:pt x="1038" y="18765"/>
                  </a:lnTo>
                  <a:lnTo>
                    <a:pt x="2027" y="19305"/>
                  </a:lnTo>
                  <a:lnTo>
                    <a:pt x="2985" y="19777"/>
                  </a:lnTo>
                  <a:lnTo>
                    <a:pt x="3927" y="20182"/>
                  </a:lnTo>
                  <a:lnTo>
                    <a:pt x="4837" y="20587"/>
                  </a:lnTo>
                  <a:lnTo>
                    <a:pt x="5715" y="20857"/>
                  </a:lnTo>
                  <a:lnTo>
                    <a:pt x="6561" y="21127"/>
                  </a:lnTo>
                  <a:lnTo>
                    <a:pt x="7392" y="21330"/>
                  </a:lnTo>
                  <a:lnTo>
                    <a:pt x="8206" y="21465"/>
                  </a:lnTo>
                  <a:lnTo>
                    <a:pt x="8988" y="21532"/>
                  </a:lnTo>
                  <a:lnTo>
                    <a:pt x="9738" y="21600"/>
                  </a:lnTo>
                  <a:lnTo>
                    <a:pt x="10473" y="21600"/>
                  </a:lnTo>
                  <a:lnTo>
                    <a:pt x="11191" y="21532"/>
                  </a:lnTo>
                  <a:lnTo>
                    <a:pt x="11894" y="21465"/>
                  </a:lnTo>
                  <a:lnTo>
                    <a:pt x="12564" y="21330"/>
                  </a:lnTo>
                  <a:lnTo>
                    <a:pt x="13219" y="21127"/>
                  </a:lnTo>
                  <a:lnTo>
                    <a:pt x="13841" y="20925"/>
                  </a:lnTo>
                  <a:lnTo>
                    <a:pt x="14464" y="20655"/>
                  </a:lnTo>
                  <a:lnTo>
                    <a:pt x="15645" y="19980"/>
                  </a:lnTo>
                  <a:lnTo>
                    <a:pt x="16763" y="19170"/>
                  </a:lnTo>
                  <a:lnTo>
                    <a:pt x="17816" y="18225"/>
                  </a:lnTo>
                  <a:lnTo>
                    <a:pt x="18327" y="17685"/>
                  </a:lnTo>
                  <a:lnTo>
                    <a:pt x="18822" y="17145"/>
                  </a:lnTo>
                  <a:lnTo>
                    <a:pt x="19780" y="15930"/>
                  </a:lnTo>
                  <a:lnTo>
                    <a:pt x="20690" y="14580"/>
                  </a:lnTo>
                  <a:lnTo>
                    <a:pt x="21568" y="13162"/>
                  </a:lnTo>
                  <a:lnTo>
                    <a:pt x="21600" y="13095"/>
                  </a:lnTo>
                  <a:lnTo>
                    <a:pt x="21600" y="0"/>
                  </a:lnTo>
                  <a:lnTo>
                    <a:pt x="21552" y="0"/>
                  </a:lnTo>
                  <a:close/>
                </a:path>
              </a:pathLst>
            </a:custGeom>
            <a:solidFill>
              <a:srgbClr val="C6E7FC">
                <a:alpha val="29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7" name="Freeform 18"/>
            <p:cNvSpPr/>
            <p:nvPr/>
          </p:nvSpPr>
          <p:spPr>
            <a:xfrm>
              <a:off x="2407654" y="16734"/>
              <a:ext cx="5544516" cy="850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39"/>
                  </a:moveTo>
                  <a:lnTo>
                    <a:pt x="21128" y="19843"/>
                  </a:lnTo>
                  <a:lnTo>
                    <a:pt x="20639" y="19446"/>
                  </a:lnTo>
                  <a:lnTo>
                    <a:pt x="19621" y="18482"/>
                  </a:lnTo>
                  <a:lnTo>
                    <a:pt x="18544" y="17291"/>
                  </a:lnTo>
                  <a:lnTo>
                    <a:pt x="17409" y="15987"/>
                  </a:lnTo>
                  <a:lnTo>
                    <a:pt x="16208" y="14400"/>
                  </a:lnTo>
                  <a:lnTo>
                    <a:pt x="14941" y="12643"/>
                  </a:lnTo>
                  <a:lnTo>
                    <a:pt x="13608" y="10602"/>
                  </a:lnTo>
                  <a:lnTo>
                    <a:pt x="12200" y="8391"/>
                  </a:lnTo>
                  <a:lnTo>
                    <a:pt x="11645" y="7540"/>
                  </a:lnTo>
                  <a:lnTo>
                    <a:pt x="11106" y="6690"/>
                  </a:lnTo>
                  <a:lnTo>
                    <a:pt x="10063" y="5216"/>
                  </a:lnTo>
                  <a:lnTo>
                    <a:pt x="9558" y="4592"/>
                  </a:lnTo>
                  <a:lnTo>
                    <a:pt x="9069" y="3969"/>
                  </a:lnTo>
                  <a:lnTo>
                    <a:pt x="8589" y="3402"/>
                  </a:lnTo>
                  <a:lnTo>
                    <a:pt x="8117" y="2891"/>
                  </a:lnTo>
                  <a:lnTo>
                    <a:pt x="7661" y="2438"/>
                  </a:lnTo>
                  <a:lnTo>
                    <a:pt x="7206" y="2041"/>
                  </a:lnTo>
                  <a:lnTo>
                    <a:pt x="6344" y="1304"/>
                  </a:lnTo>
                  <a:lnTo>
                    <a:pt x="5524" y="794"/>
                  </a:lnTo>
                  <a:lnTo>
                    <a:pt x="4754" y="397"/>
                  </a:lnTo>
                  <a:lnTo>
                    <a:pt x="4017" y="113"/>
                  </a:lnTo>
                  <a:lnTo>
                    <a:pt x="3321" y="0"/>
                  </a:lnTo>
                  <a:lnTo>
                    <a:pt x="2667" y="0"/>
                  </a:lnTo>
                  <a:lnTo>
                    <a:pt x="2054" y="113"/>
                  </a:lnTo>
                  <a:lnTo>
                    <a:pt x="1483" y="283"/>
                  </a:lnTo>
                  <a:lnTo>
                    <a:pt x="952" y="567"/>
                  </a:lnTo>
                  <a:lnTo>
                    <a:pt x="456" y="907"/>
                  </a:lnTo>
                  <a:lnTo>
                    <a:pt x="0" y="1361"/>
                  </a:lnTo>
                  <a:lnTo>
                    <a:pt x="638" y="1871"/>
                  </a:lnTo>
                  <a:lnTo>
                    <a:pt x="1300" y="2438"/>
                  </a:lnTo>
                  <a:lnTo>
                    <a:pt x="1988" y="3175"/>
                  </a:lnTo>
                  <a:lnTo>
                    <a:pt x="2700" y="3969"/>
                  </a:lnTo>
                  <a:lnTo>
                    <a:pt x="3437" y="4932"/>
                  </a:lnTo>
                  <a:lnTo>
                    <a:pt x="4199" y="5953"/>
                  </a:lnTo>
                  <a:lnTo>
                    <a:pt x="4994" y="7087"/>
                  </a:lnTo>
                  <a:lnTo>
                    <a:pt x="5806" y="8391"/>
                  </a:lnTo>
                  <a:lnTo>
                    <a:pt x="7272" y="10715"/>
                  </a:lnTo>
                  <a:lnTo>
                    <a:pt x="8663" y="12756"/>
                  </a:lnTo>
                  <a:lnTo>
                    <a:pt x="9972" y="14627"/>
                  </a:lnTo>
                  <a:lnTo>
                    <a:pt x="10610" y="15420"/>
                  </a:lnTo>
                  <a:lnTo>
                    <a:pt x="11214" y="16214"/>
                  </a:lnTo>
                  <a:lnTo>
                    <a:pt x="11810" y="16951"/>
                  </a:lnTo>
                  <a:lnTo>
                    <a:pt x="12390" y="17575"/>
                  </a:lnTo>
                  <a:lnTo>
                    <a:pt x="12953" y="18198"/>
                  </a:lnTo>
                  <a:lnTo>
                    <a:pt x="13500" y="18765"/>
                  </a:lnTo>
                  <a:lnTo>
                    <a:pt x="14030" y="19219"/>
                  </a:lnTo>
                  <a:lnTo>
                    <a:pt x="14544" y="19672"/>
                  </a:lnTo>
                  <a:lnTo>
                    <a:pt x="15040" y="20069"/>
                  </a:lnTo>
                  <a:lnTo>
                    <a:pt x="15529" y="20466"/>
                  </a:lnTo>
                  <a:lnTo>
                    <a:pt x="16001" y="20750"/>
                  </a:lnTo>
                  <a:lnTo>
                    <a:pt x="16457" y="20976"/>
                  </a:lnTo>
                  <a:lnTo>
                    <a:pt x="16896" y="21203"/>
                  </a:lnTo>
                  <a:lnTo>
                    <a:pt x="17326" y="21373"/>
                  </a:lnTo>
                  <a:lnTo>
                    <a:pt x="17749" y="21487"/>
                  </a:lnTo>
                  <a:lnTo>
                    <a:pt x="18155" y="21600"/>
                  </a:lnTo>
                  <a:lnTo>
                    <a:pt x="18925" y="21600"/>
                  </a:lnTo>
                  <a:lnTo>
                    <a:pt x="19298" y="21543"/>
                  </a:lnTo>
                  <a:lnTo>
                    <a:pt x="19654" y="21487"/>
                  </a:lnTo>
                  <a:lnTo>
                    <a:pt x="20002" y="21373"/>
                  </a:lnTo>
                  <a:lnTo>
                    <a:pt x="20341" y="21203"/>
                  </a:lnTo>
                  <a:lnTo>
                    <a:pt x="20672" y="20976"/>
                  </a:lnTo>
                  <a:lnTo>
                    <a:pt x="21302" y="20523"/>
                  </a:lnTo>
                  <a:lnTo>
                    <a:pt x="21600" y="20239"/>
                  </a:lnTo>
                  <a:close/>
                </a:path>
              </a:pathLst>
            </a:custGeom>
            <a:solidFill>
              <a:srgbClr val="C6E7FC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8" name="Freeform 22"/>
            <p:cNvSpPr/>
            <p:nvPr/>
          </p:nvSpPr>
          <p:spPr>
            <a:xfrm>
              <a:off x="2617062" y="29007"/>
              <a:ext cx="5467981" cy="774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79"/>
                  </a:moveTo>
                  <a:lnTo>
                    <a:pt x="76" y="2054"/>
                  </a:lnTo>
                  <a:lnTo>
                    <a:pt x="302" y="1743"/>
                  </a:lnTo>
                  <a:lnTo>
                    <a:pt x="689" y="1307"/>
                  </a:lnTo>
                  <a:lnTo>
                    <a:pt x="941" y="1058"/>
                  </a:lnTo>
                  <a:lnTo>
                    <a:pt x="1235" y="809"/>
                  </a:lnTo>
                  <a:lnTo>
                    <a:pt x="1562" y="622"/>
                  </a:lnTo>
                  <a:lnTo>
                    <a:pt x="1940" y="436"/>
                  </a:lnTo>
                  <a:lnTo>
                    <a:pt x="2351" y="249"/>
                  </a:lnTo>
                  <a:lnTo>
                    <a:pt x="2813" y="124"/>
                  </a:lnTo>
                  <a:lnTo>
                    <a:pt x="3317" y="62"/>
                  </a:lnTo>
                  <a:lnTo>
                    <a:pt x="3863" y="0"/>
                  </a:lnTo>
                  <a:lnTo>
                    <a:pt x="4451" y="62"/>
                  </a:lnTo>
                  <a:lnTo>
                    <a:pt x="5081" y="187"/>
                  </a:lnTo>
                  <a:lnTo>
                    <a:pt x="5761" y="436"/>
                  </a:lnTo>
                  <a:lnTo>
                    <a:pt x="6483" y="747"/>
                  </a:lnTo>
                  <a:lnTo>
                    <a:pt x="7248" y="1245"/>
                  </a:lnTo>
                  <a:lnTo>
                    <a:pt x="8062" y="1805"/>
                  </a:lnTo>
                  <a:lnTo>
                    <a:pt x="8927" y="2490"/>
                  </a:lnTo>
                  <a:lnTo>
                    <a:pt x="9834" y="3299"/>
                  </a:lnTo>
                  <a:lnTo>
                    <a:pt x="10792" y="4295"/>
                  </a:lnTo>
                  <a:lnTo>
                    <a:pt x="11791" y="5416"/>
                  </a:lnTo>
                  <a:lnTo>
                    <a:pt x="12841" y="6723"/>
                  </a:lnTo>
                  <a:lnTo>
                    <a:pt x="13941" y="8279"/>
                  </a:lnTo>
                  <a:lnTo>
                    <a:pt x="15091" y="9960"/>
                  </a:lnTo>
                  <a:lnTo>
                    <a:pt x="16292" y="11827"/>
                  </a:lnTo>
                  <a:lnTo>
                    <a:pt x="17544" y="13944"/>
                  </a:lnTo>
                  <a:lnTo>
                    <a:pt x="18845" y="16247"/>
                  </a:lnTo>
                  <a:lnTo>
                    <a:pt x="20198" y="18799"/>
                  </a:lnTo>
                  <a:lnTo>
                    <a:pt x="21600" y="21600"/>
                  </a:lnTo>
                </a:path>
              </a:pathLst>
            </a:custGeom>
            <a:noFill/>
            <a:ln w="3175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9" name="Freeform 26"/>
            <p:cNvSpPr/>
            <p:nvPr/>
          </p:nvSpPr>
          <p:spPr>
            <a:xfrm>
              <a:off x="5397823" y="15619"/>
              <a:ext cx="3308001" cy="651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625" y="20712"/>
                  </a:lnTo>
                  <a:lnTo>
                    <a:pt x="2332" y="18419"/>
                  </a:lnTo>
                  <a:lnTo>
                    <a:pt x="3512" y="16866"/>
                  </a:lnTo>
                  <a:lnTo>
                    <a:pt x="4872" y="15164"/>
                  </a:lnTo>
                  <a:lnTo>
                    <a:pt x="6386" y="13315"/>
                  </a:lnTo>
                  <a:lnTo>
                    <a:pt x="8010" y="11318"/>
                  </a:lnTo>
                  <a:lnTo>
                    <a:pt x="9731" y="9395"/>
                  </a:lnTo>
                  <a:lnTo>
                    <a:pt x="11494" y="7471"/>
                  </a:lnTo>
                  <a:lnTo>
                    <a:pt x="13299" y="5696"/>
                  </a:lnTo>
                  <a:lnTo>
                    <a:pt x="15089" y="3995"/>
                  </a:lnTo>
                  <a:lnTo>
                    <a:pt x="15978" y="3255"/>
                  </a:lnTo>
                  <a:lnTo>
                    <a:pt x="16839" y="2515"/>
                  </a:lnTo>
                  <a:lnTo>
                    <a:pt x="17699" y="1923"/>
                  </a:lnTo>
                  <a:lnTo>
                    <a:pt x="18532" y="1332"/>
                  </a:lnTo>
                  <a:lnTo>
                    <a:pt x="19351" y="888"/>
                  </a:lnTo>
                  <a:lnTo>
                    <a:pt x="20129" y="518"/>
                  </a:lnTo>
                  <a:lnTo>
                    <a:pt x="20878" y="222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90" name="Freeform 10"/>
            <p:cNvSpPr/>
            <p:nvPr/>
          </p:nvSpPr>
          <p:spPr>
            <a:xfrm>
              <a:off x="0" y="0"/>
              <a:ext cx="8723377" cy="1329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89" y="9278"/>
                  </a:moveTo>
                  <a:lnTo>
                    <a:pt x="21389" y="9821"/>
                  </a:lnTo>
                  <a:lnTo>
                    <a:pt x="21189" y="10329"/>
                  </a:lnTo>
                  <a:lnTo>
                    <a:pt x="20978" y="10800"/>
                  </a:lnTo>
                  <a:lnTo>
                    <a:pt x="20762" y="11235"/>
                  </a:lnTo>
                  <a:lnTo>
                    <a:pt x="20541" y="11670"/>
                  </a:lnTo>
                  <a:lnTo>
                    <a:pt x="20309" y="12068"/>
                  </a:lnTo>
                  <a:lnTo>
                    <a:pt x="20071" y="12395"/>
                  </a:lnTo>
                  <a:lnTo>
                    <a:pt x="19824" y="12721"/>
                  </a:lnTo>
                  <a:lnTo>
                    <a:pt x="19565" y="13011"/>
                  </a:lnTo>
                  <a:lnTo>
                    <a:pt x="19297" y="13228"/>
                  </a:lnTo>
                  <a:lnTo>
                    <a:pt x="19017" y="13446"/>
                  </a:lnTo>
                  <a:lnTo>
                    <a:pt x="18727" y="13591"/>
                  </a:lnTo>
                  <a:lnTo>
                    <a:pt x="18427" y="13736"/>
                  </a:lnTo>
                  <a:lnTo>
                    <a:pt x="18111" y="13808"/>
                  </a:lnTo>
                  <a:lnTo>
                    <a:pt x="17784" y="13808"/>
                  </a:lnTo>
                  <a:lnTo>
                    <a:pt x="17441" y="13772"/>
                  </a:lnTo>
                  <a:lnTo>
                    <a:pt x="17083" y="13699"/>
                  </a:lnTo>
                  <a:lnTo>
                    <a:pt x="16714" y="13591"/>
                  </a:lnTo>
                  <a:lnTo>
                    <a:pt x="16329" y="13409"/>
                  </a:lnTo>
                  <a:lnTo>
                    <a:pt x="15923" y="13156"/>
                  </a:lnTo>
                  <a:lnTo>
                    <a:pt x="15502" y="12866"/>
                  </a:lnTo>
                  <a:lnTo>
                    <a:pt x="15064" y="12503"/>
                  </a:lnTo>
                  <a:lnTo>
                    <a:pt x="14611" y="12105"/>
                  </a:lnTo>
                  <a:lnTo>
                    <a:pt x="14136" y="11634"/>
                  </a:lnTo>
                  <a:lnTo>
                    <a:pt x="13641" y="11090"/>
                  </a:lnTo>
                  <a:lnTo>
                    <a:pt x="13130" y="10474"/>
                  </a:lnTo>
                  <a:lnTo>
                    <a:pt x="12592" y="9785"/>
                  </a:lnTo>
                  <a:lnTo>
                    <a:pt x="12039" y="9060"/>
                  </a:lnTo>
                  <a:lnTo>
                    <a:pt x="11459" y="8227"/>
                  </a:lnTo>
                  <a:lnTo>
                    <a:pt x="10863" y="7357"/>
                  </a:lnTo>
                  <a:lnTo>
                    <a:pt x="10241" y="6415"/>
                  </a:lnTo>
                  <a:lnTo>
                    <a:pt x="9593" y="5364"/>
                  </a:lnTo>
                  <a:lnTo>
                    <a:pt x="8950" y="4349"/>
                  </a:lnTo>
                  <a:lnTo>
                    <a:pt x="8328" y="3479"/>
                  </a:lnTo>
                  <a:lnTo>
                    <a:pt x="7732" y="2682"/>
                  </a:lnTo>
                  <a:lnTo>
                    <a:pt x="7163" y="2030"/>
                  </a:lnTo>
                  <a:lnTo>
                    <a:pt x="6620" y="1486"/>
                  </a:lnTo>
                  <a:lnTo>
                    <a:pt x="6098" y="1015"/>
                  </a:lnTo>
                  <a:lnTo>
                    <a:pt x="5603" y="652"/>
                  </a:lnTo>
                  <a:lnTo>
                    <a:pt x="5134" y="362"/>
                  </a:lnTo>
                  <a:lnTo>
                    <a:pt x="4681" y="181"/>
                  </a:lnTo>
                  <a:lnTo>
                    <a:pt x="4259" y="36"/>
                  </a:lnTo>
                  <a:lnTo>
                    <a:pt x="3853" y="0"/>
                  </a:lnTo>
                  <a:lnTo>
                    <a:pt x="3473" y="0"/>
                  </a:lnTo>
                  <a:lnTo>
                    <a:pt x="3115" y="72"/>
                  </a:lnTo>
                  <a:lnTo>
                    <a:pt x="2778" y="181"/>
                  </a:lnTo>
                  <a:lnTo>
                    <a:pt x="2461" y="362"/>
                  </a:lnTo>
                  <a:lnTo>
                    <a:pt x="2166" y="544"/>
                  </a:lnTo>
                  <a:lnTo>
                    <a:pt x="1887" y="797"/>
                  </a:lnTo>
                  <a:lnTo>
                    <a:pt x="1634" y="1051"/>
                  </a:lnTo>
                  <a:lnTo>
                    <a:pt x="1397" y="1341"/>
                  </a:lnTo>
                  <a:lnTo>
                    <a:pt x="1186" y="1667"/>
                  </a:lnTo>
                  <a:lnTo>
                    <a:pt x="986" y="1957"/>
                  </a:lnTo>
                  <a:lnTo>
                    <a:pt x="812" y="2283"/>
                  </a:lnTo>
                  <a:lnTo>
                    <a:pt x="654" y="2609"/>
                  </a:lnTo>
                  <a:lnTo>
                    <a:pt x="511" y="2899"/>
                  </a:lnTo>
                  <a:lnTo>
                    <a:pt x="390" y="3189"/>
                  </a:lnTo>
                  <a:lnTo>
                    <a:pt x="127" y="3914"/>
                  </a:lnTo>
                  <a:lnTo>
                    <a:pt x="0" y="4349"/>
                  </a:lnTo>
                  <a:lnTo>
                    <a:pt x="0" y="21600"/>
                  </a:lnTo>
                  <a:lnTo>
                    <a:pt x="21589" y="21600"/>
                  </a:lnTo>
                  <a:lnTo>
                    <a:pt x="21600" y="21491"/>
                  </a:lnTo>
                  <a:lnTo>
                    <a:pt x="21600" y="9242"/>
                  </a:lnTo>
                  <a:lnTo>
                    <a:pt x="21589" y="9278"/>
                  </a:lnTo>
                  <a:close/>
                </a:path>
              </a:pathLst>
            </a:custGeom>
            <a:solidFill>
              <a:schemeClr val="accent6">
                <a:hueOff val="-10717809"/>
                <a:satOff val="-95633"/>
                <a:lumOff val="55098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92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rgbClr val="0293E0"/>
              </a:gs>
              <a:gs pos="9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6">
                    <a:hueOff val="-10717809"/>
                    <a:satOff val="-95633"/>
                    <a:lumOff val="55098"/>
                  </a:schemeClr>
                </a:solidFill>
              </a:defRPr>
            </a:pPr>
            <a:endParaRPr/>
          </a:p>
        </p:txBody>
      </p:sp>
      <p:sp>
        <p:nvSpPr>
          <p:cNvPr id="100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01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914400" y="3581400"/>
            <a:ext cx="3352800" cy="190500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buClrTx/>
              <a:buSzTx/>
              <a:buFontTx/>
              <a:buNone/>
              <a:defRPr sz="1800"/>
            </a:lvl1pPr>
            <a:lvl2pPr marL="0" indent="457200">
              <a:spcBef>
                <a:spcPts val="600"/>
              </a:spcBef>
              <a:buClrTx/>
              <a:buSzTx/>
              <a:buFontTx/>
              <a:buNone/>
              <a:defRPr sz="1800"/>
            </a:lvl2pPr>
            <a:lvl3pPr marL="0" indent="914400">
              <a:spcBef>
                <a:spcPts val="600"/>
              </a:spcBef>
              <a:buClrTx/>
              <a:buSzTx/>
              <a:buFontTx/>
              <a:buNone/>
              <a:defRPr sz="1800"/>
            </a:lvl3pPr>
            <a:lvl4pPr marL="0" indent="1371600">
              <a:spcBef>
                <a:spcPts val="600"/>
              </a:spcBef>
              <a:buClrTx/>
              <a:buSzTx/>
              <a:buFontTx/>
              <a:buNone/>
              <a:defRPr sz="1800"/>
            </a:lvl4pPr>
            <a:lvl5pPr marL="0" indent="1828800">
              <a:spcBef>
                <a:spcPts val="600"/>
              </a:spcBef>
              <a:buClrTx/>
              <a:buSzTx/>
              <a:buFontTx/>
              <a:buNone/>
              <a:defRPr sz="18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grpSp>
        <p:nvGrpSpPr>
          <p:cNvPr id="107" name="Group 23"/>
          <p:cNvGrpSpPr/>
          <p:nvPr/>
        </p:nvGrpSpPr>
        <p:grpSpPr>
          <a:xfrm>
            <a:off x="211665" y="714190"/>
            <a:ext cx="8723378" cy="1331581"/>
            <a:chOff x="0" y="0"/>
            <a:chExt cx="8723376" cy="1331579"/>
          </a:xfrm>
        </p:grpSpPr>
        <p:sp>
          <p:nvSpPr>
            <p:cNvPr id="102" name="Freeform 14"/>
            <p:cNvSpPr/>
            <p:nvPr/>
          </p:nvSpPr>
          <p:spPr>
            <a:xfrm>
              <a:off x="5843256" y="145222"/>
              <a:ext cx="2880121" cy="714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2" y="0"/>
                  </a:moveTo>
                  <a:lnTo>
                    <a:pt x="20642" y="608"/>
                  </a:lnTo>
                  <a:lnTo>
                    <a:pt x="19716" y="1283"/>
                  </a:lnTo>
                  <a:lnTo>
                    <a:pt x="18774" y="2025"/>
                  </a:lnTo>
                  <a:lnTo>
                    <a:pt x="17800" y="2768"/>
                  </a:lnTo>
                  <a:lnTo>
                    <a:pt x="16811" y="3645"/>
                  </a:lnTo>
                  <a:lnTo>
                    <a:pt x="15789" y="4523"/>
                  </a:lnTo>
                  <a:lnTo>
                    <a:pt x="14751" y="5535"/>
                  </a:lnTo>
                  <a:lnTo>
                    <a:pt x="13682" y="6548"/>
                  </a:lnTo>
                  <a:lnTo>
                    <a:pt x="11750" y="8505"/>
                  </a:lnTo>
                  <a:lnTo>
                    <a:pt x="9866" y="10260"/>
                  </a:lnTo>
                  <a:lnTo>
                    <a:pt x="8062" y="11880"/>
                  </a:lnTo>
                  <a:lnTo>
                    <a:pt x="6322" y="13433"/>
                  </a:lnTo>
                  <a:lnTo>
                    <a:pt x="4662" y="14783"/>
                  </a:lnTo>
                  <a:lnTo>
                    <a:pt x="3049" y="15997"/>
                  </a:lnTo>
                  <a:lnTo>
                    <a:pt x="1501" y="17145"/>
                  </a:lnTo>
                  <a:lnTo>
                    <a:pt x="0" y="18158"/>
                  </a:lnTo>
                  <a:lnTo>
                    <a:pt x="1038" y="18765"/>
                  </a:lnTo>
                  <a:lnTo>
                    <a:pt x="2027" y="19305"/>
                  </a:lnTo>
                  <a:lnTo>
                    <a:pt x="2985" y="19777"/>
                  </a:lnTo>
                  <a:lnTo>
                    <a:pt x="3927" y="20183"/>
                  </a:lnTo>
                  <a:lnTo>
                    <a:pt x="4837" y="20587"/>
                  </a:lnTo>
                  <a:lnTo>
                    <a:pt x="5715" y="20858"/>
                  </a:lnTo>
                  <a:lnTo>
                    <a:pt x="6561" y="21127"/>
                  </a:lnTo>
                  <a:lnTo>
                    <a:pt x="7392" y="21330"/>
                  </a:lnTo>
                  <a:lnTo>
                    <a:pt x="8206" y="21465"/>
                  </a:lnTo>
                  <a:lnTo>
                    <a:pt x="8988" y="21533"/>
                  </a:lnTo>
                  <a:lnTo>
                    <a:pt x="9738" y="21600"/>
                  </a:lnTo>
                  <a:lnTo>
                    <a:pt x="10473" y="21600"/>
                  </a:lnTo>
                  <a:lnTo>
                    <a:pt x="11191" y="21533"/>
                  </a:lnTo>
                  <a:lnTo>
                    <a:pt x="11894" y="21465"/>
                  </a:lnTo>
                  <a:lnTo>
                    <a:pt x="12564" y="21330"/>
                  </a:lnTo>
                  <a:lnTo>
                    <a:pt x="13219" y="21127"/>
                  </a:lnTo>
                  <a:lnTo>
                    <a:pt x="13841" y="20925"/>
                  </a:lnTo>
                  <a:lnTo>
                    <a:pt x="14464" y="20655"/>
                  </a:lnTo>
                  <a:lnTo>
                    <a:pt x="15055" y="20318"/>
                  </a:lnTo>
                  <a:lnTo>
                    <a:pt x="15645" y="19980"/>
                  </a:lnTo>
                  <a:lnTo>
                    <a:pt x="16763" y="19170"/>
                  </a:lnTo>
                  <a:lnTo>
                    <a:pt x="17290" y="18698"/>
                  </a:lnTo>
                  <a:lnTo>
                    <a:pt x="17816" y="18225"/>
                  </a:lnTo>
                  <a:lnTo>
                    <a:pt x="18327" y="17685"/>
                  </a:lnTo>
                  <a:lnTo>
                    <a:pt x="18822" y="17145"/>
                  </a:lnTo>
                  <a:lnTo>
                    <a:pt x="19301" y="16538"/>
                  </a:lnTo>
                  <a:lnTo>
                    <a:pt x="19780" y="15930"/>
                  </a:lnTo>
                  <a:lnTo>
                    <a:pt x="20690" y="14580"/>
                  </a:lnTo>
                  <a:lnTo>
                    <a:pt x="21568" y="13162"/>
                  </a:lnTo>
                  <a:lnTo>
                    <a:pt x="21600" y="13095"/>
                  </a:lnTo>
                  <a:lnTo>
                    <a:pt x="21600" y="0"/>
                  </a:lnTo>
                  <a:lnTo>
                    <a:pt x="21552" y="0"/>
                  </a:lnTo>
                  <a:close/>
                </a:path>
              </a:pathLst>
            </a:custGeom>
            <a:solidFill>
              <a:srgbClr val="C6E7FC">
                <a:alpha val="29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03" name="Freeform 18"/>
            <p:cNvSpPr/>
            <p:nvPr/>
          </p:nvSpPr>
          <p:spPr>
            <a:xfrm>
              <a:off x="2410742" y="16756"/>
              <a:ext cx="5551628" cy="851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39"/>
                  </a:moveTo>
                  <a:lnTo>
                    <a:pt x="21128" y="19843"/>
                  </a:lnTo>
                  <a:lnTo>
                    <a:pt x="20639" y="19446"/>
                  </a:lnTo>
                  <a:lnTo>
                    <a:pt x="19621" y="18482"/>
                  </a:lnTo>
                  <a:lnTo>
                    <a:pt x="18544" y="17291"/>
                  </a:lnTo>
                  <a:lnTo>
                    <a:pt x="17409" y="15987"/>
                  </a:lnTo>
                  <a:lnTo>
                    <a:pt x="16208" y="14400"/>
                  </a:lnTo>
                  <a:lnTo>
                    <a:pt x="14941" y="12643"/>
                  </a:lnTo>
                  <a:lnTo>
                    <a:pt x="13608" y="10602"/>
                  </a:lnTo>
                  <a:lnTo>
                    <a:pt x="12200" y="8391"/>
                  </a:lnTo>
                  <a:lnTo>
                    <a:pt x="11645" y="7540"/>
                  </a:lnTo>
                  <a:lnTo>
                    <a:pt x="11106" y="6690"/>
                  </a:lnTo>
                  <a:lnTo>
                    <a:pt x="10063" y="5216"/>
                  </a:lnTo>
                  <a:lnTo>
                    <a:pt x="9558" y="4592"/>
                  </a:lnTo>
                  <a:lnTo>
                    <a:pt x="9069" y="3969"/>
                  </a:lnTo>
                  <a:lnTo>
                    <a:pt x="8589" y="3402"/>
                  </a:lnTo>
                  <a:lnTo>
                    <a:pt x="8117" y="2891"/>
                  </a:lnTo>
                  <a:lnTo>
                    <a:pt x="7661" y="2438"/>
                  </a:lnTo>
                  <a:lnTo>
                    <a:pt x="7206" y="2041"/>
                  </a:lnTo>
                  <a:lnTo>
                    <a:pt x="6344" y="1304"/>
                  </a:lnTo>
                  <a:lnTo>
                    <a:pt x="5524" y="794"/>
                  </a:lnTo>
                  <a:lnTo>
                    <a:pt x="4754" y="397"/>
                  </a:lnTo>
                  <a:lnTo>
                    <a:pt x="4017" y="113"/>
                  </a:lnTo>
                  <a:lnTo>
                    <a:pt x="3321" y="0"/>
                  </a:lnTo>
                  <a:lnTo>
                    <a:pt x="2667" y="0"/>
                  </a:lnTo>
                  <a:lnTo>
                    <a:pt x="2054" y="113"/>
                  </a:lnTo>
                  <a:lnTo>
                    <a:pt x="1483" y="283"/>
                  </a:lnTo>
                  <a:lnTo>
                    <a:pt x="952" y="567"/>
                  </a:lnTo>
                  <a:lnTo>
                    <a:pt x="456" y="907"/>
                  </a:lnTo>
                  <a:lnTo>
                    <a:pt x="0" y="1361"/>
                  </a:lnTo>
                  <a:lnTo>
                    <a:pt x="638" y="1871"/>
                  </a:lnTo>
                  <a:lnTo>
                    <a:pt x="1300" y="2438"/>
                  </a:lnTo>
                  <a:lnTo>
                    <a:pt x="1988" y="3175"/>
                  </a:lnTo>
                  <a:lnTo>
                    <a:pt x="2700" y="3969"/>
                  </a:lnTo>
                  <a:lnTo>
                    <a:pt x="3437" y="4932"/>
                  </a:lnTo>
                  <a:lnTo>
                    <a:pt x="4199" y="5953"/>
                  </a:lnTo>
                  <a:lnTo>
                    <a:pt x="4994" y="7087"/>
                  </a:lnTo>
                  <a:lnTo>
                    <a:pt x="5806" y="8391"/>
                  </a:lnTo>
                  <a:lnTo>
                    <a:pt x="7272" y="10715"/>
                  </a:lnTo>
                  <a:lnTo>
                    <a:pt x="8663" y="12756"/>
                  </a:lnTo>
                  <a:lnTo>
                    <a:pt x="9972" y="14627"/>
                  </a:lnTo>
                  <a:lnTo>
                    <a:pt x="10610" y="15420"/>
                  </a:lnTo>
                  <a:lnTo>
                    <a:pt x="11214" y="16214"/>
                  </a:lnTo>
                  <a:lnTo>
                    <a:pt x="11810" y="16951"/>
                  </a:lnTo>
                  <a:lnTo>
                    <a:pt x="12390" y="17575"/>
                  </a:lnTo>
                  <a:lnTo>
                    <a:pt x="12953" y="18198"/>
                  </a:lnTo>
                  <a:lnTo>
                    <a:pt x="13500" y="18765"/>
                  </a:lnTo>
                  <a:lnTo>
                    <a:pt x="14030" y="19219"/>
                  </a:lnTo>
                  <a:lnTo>
                    <a:pt x="14544" y="19672"/>
                  </a:lnTo>
                  <a:lnTo>
                    <a:pt x="15040" y="20069"/>
                  </a:lnTo>
                  <a:lnTo>
                    <a:pt x="15529" y="20466"/>
                  </a:lnTo>
                  <a:lnTo>
                    <a:pt x="16001" y="20750"/>
                  </a:lnTo>
                  <a:lnTo>
                    <a:pt x="16457" y="20976"/>
                  </a:lnTo>
                  <a:lnTo>
                    <a:pt x="16896" y="21203"/>
                  </a:lnTo>
                  <a:lnTo>
                    <a:pt x="17326" y="21373"/>
                  </a:lnTo>
                  <a:lnTo>
                    <a:pt x="17749" y="21487"/>
                  </a:lnTo>
                  <a:lnTo>
                    <a:pt x="18155" y="21600"/>
                  </a:lnTo>
                  <a:lnTo>
                    <a:pt x="18925" y="21600"/>
                  </a:lnTo>
                  <a:lnTo>
                    <a:pt x="19298" y="21543"/>
                  </a:lnTo>
                  <a:lnTo>
                    <a:pt x="19654" y="21487"/>
                  </a:lnTo>
                  <a:lnTo>
                    <a:pt x="20002" y="21373"/>
                  </a:lnTo>
                  <a:lnTo>
                    <a:pt x="20341" y="21203"/>
                  </a:lnTo>
                  <a:lnTo>
                    <a:pt x="20672" y="20976"/>
                  </a:lnTo>
                  <a:lnTo>
                    <a:pt x="21302" y="20523"/>
                  </a:lnTo>
                  <a:lnTo>
                    <a:pt x="21600" y="20239"/>
                  </a:lnTo>
                  <a:close/>
                </a:path>
              </a:pathLst>
            </a:custGeom>
            <a:solidFill>
              <a:srgbClr val="C6E7FC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04" name="Freeform 22"/>
            <p:cNvSpPr/>
            <p:nvPr/>
          </p:nvSpPr>
          <p:spPr>
            <a:xfrm>
              <a:off x="2620418" y="29044"/>
              <a:ext cx="5474995" cy="775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79"/>
                  </a:moveTo>
                  <a:lnTo>
                    <a:pt x="76" y="2054"/>
                  </a:lnTo>
                  <a:lnTo>
                    <a:pt x="302" y="1743"/>
                  </a:lnTo>
                  <a:lnTo>
                    <a:pt x="689" y="1307"/>
                  </a:lnTo>
                  <a:lnTo>
                    <a:pt x="941" y="1058"/>
                  </a:lnTo>
                  <a:lnTo>
                    <a:pt x="1235" y="809"/>
                  </a:lnTo>
                  <a:lnTo>
                    <a:pt x="1562" y="622"/>
                  </a:lnTo>
                  <a:lnTo>
                    <a:pt x="1940" y="436"/>
                  </a:lnTo>
                  <a:lnTo>
                    <a:pt x="2351" y="249"/>
                  </a:lnTo>
                  <a:lnTo>
                    <a:pt x="2813" y="124"/>
                  </a:lnTo>
                  <a:lnTo>
                    <a:pt x="3317" y="62"/>
                  </a:lnTo>
                  <a:lnTo>
                    <a:pt x="3863" y="0"/>
                  </a:lnTo>
                  <a:lnTo>
                    <a:pt x="4451" y="62"/>
                  </a:lnTo>
                  <a:lnTo>
                    <a:pt x="5081" y="187"/>
                  </a:lnTo>
                  <a:lnTo>
                    <a:pt x="5761" y="436"/>
                  </a:lnTo>
                  <a:lnTo>
                    <a:pt x="6483" y="747"/>
                  </a:lnTo>
                  <a:lnTo>
                    <a:pt x="7248" y="1245"/>
                  </a:lnTo>
                  <a:lnTo>
                    <a:pt x="8062" y="1805"/>
                  </a:lnTo>
                  <a:lnTo>
                    <a:pt x="8927" y="2490"/>
                  </a:lnTo>
                  <a:lnTo>
                    <a:pt x="9834" y="3299"/>
                  </a:lnTo>
                  <a:lnTo>
                    <a:pt x="10792" y="4295"/>
                  </a:lnTo>
                  <a:lnTo>
                    <a:pt x="11791" y="5416"/>
                  </a:lnTo>
                  <a:lnTo>
                    <a:pt x="12841" y="6723"/>
                  </a:lnTo>
                  <a:lnTo>
                    <a:pt x="13941" y="8279"/>
                  </a:lnTo>
                  <a:lnTo>
                    <a:pt x="15091" y="9960"/>
                  </a:lnTo>
                  <a:lnTo>
                    <a:pt x="16292" y="11827"/>
                  </a:lnTo>
                  <a:lnTo>
                    <a:pt x="17544" y="13944"/>
                  </a:lnTo>
                  <a:lnTo>
                    <a:pt x="18845" y="16247"/>
                  </a:lnTo>
                  <a:lnTo>
                    <a:pt x="20198" y="18799"/>
                  </a:lnTo>
                  <a:lnTo>
                    <a:pt x="21600" y="21600"/>
                  </a:lnTo>
                </a:path>
              </a:pathLst>
            </a:custGeom>
            <a:noFill/>
            <a:ln w="3175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05" name="Freeform 26"/>
            <p:cNvSpPr/>
            <p:nvPr/>
          </p:nvSpPr>
          <p:spPr>
            <a:xfrm>
              <a:off x="5404746" y="15639"/>
              <a:ext cx="3312245" cy="652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625" y="20712"/>
                  </a:lnTo>
                  <a:lnTo>
                    <a:pt x="2332" y="18419"/>
                  </a:lnTo>
                  <a:lnTo>
                    <a:pt x="3512" y="16866"/>
                  </a:lnTo>
                  <a:lnTo>
                    <a:pt x="4872" y="15164"/>
                  </a:lnTo>
                  <a:lnTo>
                    <a:pt x="6386" y="13315"/>
                  </a:lnTo>
                  <a:lnTo>
                    <a:pt x="8010" y="11318"/>
                  </a:lnTo>
                  <a:lnTo>
                    <a:pt x="9731" y="9395"/>
                  </a:lnTo>
                  <a:lnTo>
                    <a:pt x="11494" y="7471"/>
                  </a:lnTo>
                  <a:lnTo>
                    <a:pt x="13299" y="5696"/>
                  </a:lnTo>
                  <a:lnTo>
                    <a:pt x="15089" y="3995"/>
                  </a:lnTo>
                  <a:lnTo>
                    <a:pt x="15978" y="3255"/>
                  </a:lnTo>
                  <a:lnTo>
                    <a:pt x="16839" y="2515"/>
                  </a:lnTo>
                  <a:lnTo>
                    <a:pt x="17699" y="1923"/>
                  </a:lnTo>
                  <a:lnTo>
                    <a:pt x="18532" y="1332"/>
                  </a:lnTo>
                  <a:lnTo>
                    <a:pt x="19351" y="888"/>
                  </a:lnTo>
                  <a:lnTo>
                    <a:pt x="20129" y="518"/>
                  </a:lnTo>
                  <a:lnTo>
                    <a:pt x="20878" y="222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06" name="Freeform 28"/>
            <p:cNvSpPr/>
            <p:nvPr/>
          </p:nvSpPr>
          <p:spPr>
            <a:xfrm>
              <a:off x="0" y="-1"/>
              <a:ext cx="8723377" cy="1331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89" y="9278"/>
                  </a:moveTo>
                  <a:lnTo>
                    <a:pt x="21389" y="9821"/>
                  </a:lnTo>
                  <a:lnTo>
                    <a:pt x="21189" y="10329"/>
                  </a:lnTo>
                  <a:lnTo>
                    <a:pt x="20978" y="10800"/>
                  </a:lnTo>
                  <a:lnTo>
                    <a:pt x="20762" y="11235"/>
                  </a:lnTo>
                  <a:lnTo>
                    <a:pt x="20541" y="11670"/>
                  </a:lnTo>
                  <a:lnTo>
                    <a:pt x="20309" y="12068"/>
                  </a:lnTo>
                  <a:lnTo>
                    <a:pt x="20071" y="12395"/>
                  </a:lnTo>
                  <a:lnTo>
                    <a:pt x="19824" y="12721"/>
                  </a:lnTo>
                  <a:lnTo>
                    <a:pt x="19565" y="13011"/>
                  </a:lnTo>
                  <a:lnTo>
                    <a:pt x="19297" y="13228"/>
                  </a:lnTo>
                  <a:lnTo>
                    <a:pt x="19017" y="13446"/>
                  </a:lnTo>
                  <a:lnTo>
                    <a:pt x="18727" y="13591"/>
                  </a:lnTo>
                  <a:lnTo>
                    <a:pt x="18427" y="13736"/>
                  </a:lnTo>
                  <a:lnTo>
                    <a:pt x="18111" y="13808"/>
                  </a:lnTo>
                  <a:lnTo>
                    <a:pt x="17784" y="13808"/>
                  </a:lnTo>
                  <a:lnTo>
                    <a:pt x="17441" y="13772"/>
                  </a:lnTo>
                  <a:lnTo>
                    <a:pt x="17083" y="13699"/>
                  </a:lnTo>
                  <a:lnTo>
                    <a:pt x="16714" y="13591"/>
                  </a:lnTo>
                  <a:lnTo>
                    <a:pt x="16329" y="13409"/>
                  </a:lnTo>
                  <a:lnTo>
                    <a:pt x="15923" y="13156"/>
                  </a:lnTo>
                  <a:lnTo>
                    <a:pt x="15502" y="12866"/>
                  </a:lnTo>
                  <a:lnTo>
                    <a:pt x="15064" y="12503"/>
                  </a:lnTo>
                  <a:lnTo>
                    <a:pt x="14611" y="12105"/>
                  </a:lnTo>
                  <a:lnTo>
                    <a:pt x="14136" y="11634"/>
                  </a:lnTo>
                  <a:lnTo>
                    <a:pt x="13641" y="11090"/>
                  </a:lnTo>
                  <a:lnTo>
                    <a:pt x="13130" y="10474"/>
                  </a:lnTo>
                  <a:lnTo>
                    <a:pt x="12592" y="9785"/>
                  </a:lnTo>
                  <a:lnTo>
                    <a:pt x="12039" y="9060"/>
                  </a:lnTo>
                  <a:lnTo>
                    <a:pt x="11459" y="8227"/>
                  </a:lnTo>
                  <a:lnTo>
                    <a:pt x="10863" y="7357"/>
                  </a:lnTo>
                  <a:lnTo>
                    <a:pt x="10241" y="6415"/>
                  </a:lnTo>
                  <a:lnTo>
                    <a:pt x="9593" y="5364"/>
                  </a:lnTo>
                  <a:lnTo>
                    <a:pt x="8950" y="4349"/>
                  </a:lnTo>
                  <a:lnTo>
                    <a:pt x="8328" y="3479"/>
                  </a:lnTo>
                  <a:lnTo>
                    <a:pt x="7732" y="2682"/>
                  </a:lnTo>
                  <a:lnTo>
                    <a:pt x="7163" y="2030"/>
                  </a:lnTo>
                  <a:lnTo>
                    <a:pt x="6620" y="1486"/>
                  </a:lnTo>
                  <a:lnTo>
                    <a:pt x="6098" y="1015"/>
                  </a:lnTo>
                  <a:lnTo>
                    <a:pt x="5603" y="652"/>
                  </a:lnTo>
                  <a:lnTo>
                    <a:pt x="5134" y="362"/>
                  </a:lnTo>
                  <a:lnTo>
                    <a:pt x="4681" y="181"/>
                  </a:lnTo>
                  <a:lnTo>
                    <a:pt x="4259" y="36"/>
                  </a:lnTo>
                  <a:lnTo>
                    <a:pt x="3853" y="0"/>
                  </a:lnTo>
                  <a:lnTo>
                    <a:pt x="3473" y="0"/>
                  </a:lnTo>
                  <a:lnTo>
                    <a:pt x="3115" y="72"/>
                  </a:lnTo>
                  <a:lnTo>
                    <a:pt x="2778" y="181"/>
                  </a:lnTo>
                  <a:lnTo>
                    <a:pt x="2461" y="362"/>
                  </a:lnTo>
                  <a:lnTo>
                    <a:pt x="2166" y="544"/>
                  </a:lnTo>
                  <a:lnTo>
                    <a:pt x="1887" y="797"/>
                  </a:lnTo>
                  <a:lnTo>
                    <a:pt x="1634" y="1051"/>
                  </a:lnTo>
                  <a:lnTo>
                    <a:pt x="1397" y="1341"/>
                  </a:lnTo>
                  <a:lnTo>
                    <a:pt x="1186" y="1667"/>
                  </a:lnTo>
                  <a:lnTo>
                    <a:pt x="986" y="1957"/>
                  </a:lnTo>
                  <a:lnTo>
                    <a:pt x="812" y="2283"/>
                  </a:lnTo>
                  <a:lnTo>
                    <a:pt x="654" y="2609"/>
                  </a:lnTo>
                  <a:lnTo>
                    <a:pt x="511" y="2899"/>
                  </a:lnTo>
                  <a:lnTo>
                    <a:pt x="390" y="3189"/>
                  </a:lnTo>
                  <a:lnTo>
                    <a:pt x="127" y="3914"/>
                  </a:lnTo>
                  <a:lnTo>
                    <a:pt x="0" y="4349"/>
                  </a:lnTo>
                  <a:lnTo>
                    <a:pt x="0" y="21600"/>
                  </a:lnTo>
                  <a:lnTo>
                    <a:pt x="21589" y="21600"/>
                  </a:lnTo>
                  <a:lnTo>
                    <a:pt x="21600" y="21491"/>
                  </a:lnTo>
                  <a:lnTo>
                    <a:pt x="21600" y="9242"/>
                  </a:lnTo>
                  <a:lnTo>
                    <a:pt x="21589" y="9278"/>
                  </a:lnTo>
                  <a:close/>
                </a:path>
              </a:pathLst>
            </a:custGeom>
            <a:solidFill>
              <a:schemeClr val="accent6">
                <a:hueOff val="-10717809"/>
                <a:satOff val="-95633"/>
                <a:lumOff val="55098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08" name="大標題文字"/>
          <p:cNvSpPr txBox="1"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  <a:prstGeom prst="rect">
            <a:avLst/>
          </a:prstGeom>
        </p:spPr>
        <p:txBody>
          <a:bodyPr anchor="b"/>
          <a:lstStyle>
            <a:lvl1pPr algn="l">
              <a:defRPr sz="3200">
                <a:solidFill>
                  <a:srgbClr val="073E87"/>
                </a:solidFill>
              </a:defRPr>
            </a:lvl1pPr>
          </a:lstStyle>
          <a:p>
            <a:r>
              <a:t>大標題文字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ounded Rectangle 14"/>
          <p:cNvSpPr/>
          <p:nvPr/>
        </p:nvSpPr>
        <p:spPr>
          <a:xfrm>
            <a:off x="228600" y="228600"/>
            <a:ext cx="8695944" cy="6035041"/>
          </a:xfrm>
          <a:prstGeom prst="roundRect">
            <a:avLst>
              <a:gd name="adj" fmla="val 1272"/>
            </a:avLst>
          </a:prstGeom>
          <a:gradFill>
            <a:gsLst>
              <a:gs pos="0">
                <a:srgbClr val="0293E0"/>
              </a:gs>
              <a:gs pos="10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6">
                    <a:hueOff val="-10717809"/>
                    <a:satOff val="-95633"/>
                    <a:lumOff val="55098"/>
                  </a:schemeClr>
                </a:solidFill>
              </a:defRPr>
            </a:pPr>
            <a:endParaRPr/>
          </a:p>
        </p:txBody>
      </p:sp>
      <p:grpSp>
        <p:nvGrpSpPr>
          <p:cNvPr id="121" name="Group 8"/>
          <p:cNvGrpSpPr/>
          <p:nvPr/>
        </p:nvGrpSpPr>
        <p:grpSpPr>
          <a:xfrm>
            <a:off x="211665" y="5353963"/>
            <a:ext cx="8723378" cy="1331581"/>
            <a:chOff x="0" y="0"/>
            <a:chExt cx="8723376" cy="1331579"/>
          </a:xfrm>
        </p:grpSpPr>
        <p:sp>
          <p:nvSpPr>
            <p:cNvPr id="116" name="Freeform 14"/>
            <p:cNvSpPr/>
            <p:nvPr/>
          </p:nvSpPr>
          <p:spPr>
            <a:xfrm>
              <a:off x="5843256" y="145222"/>
              <a:ext cx="2880121" cy="714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2" y="0"/>
                  </a:moveTo>
                  <a:lnTo>
                    <a:pt x="20642" y="608"/>
                  </a:lnTo>
                  <a:lnTo>
                    <a:pt x="19716" y="1283"/>
                  </a:lnTo>
                  <a:lnTo>
                    <a:pt x="18774" y="2025"/>
                  </a:lnTo>
                  <a:lnTo>
                    <a:pt x="17800" y="2768"/>
                  </a:lnTo>
                  <a:lnTo>
                    <a:pt x="16811" y="3645"/>
                  </a:lnTo>
                  <a:lnTo>
                    <a:pt x="15789" y="4523"/>
                  </a:lnTo>
                  <a:lnTo>
                    <a:pt x="14751" y="5535"/>
                  </a:lnTo>
                  <a:lnTo>
                    <a:pt x="13682" y="6548"/>
                  </a:lnTo>
                  <a:lnTo>
                    <a:pt x="11750" y="8505"/>
                  </a:lnTo>
                  <a:lnTo>
                    <a:pt x="9866" y="10260"/>
                  </a:lnTo>
                  <a:lnTo>
                    <a:pt x="8062" y="11880"/>
                  </a:lnTo>
                  <a:lnTo>
                    <a:pt x="6322" y="13433"/>
                  </a:lnTo>
                  <a:lnTo>
                    <a:pt x="4662" y="14783"/>
                  </a:lnTo>
                  <a:lnTo>
                    <a:pt x="3049" y="15997"/>
                  </a:lnTo>
                  <a:lnTo>
                    <a:pt x="1501" y="17145"/>
                  </a:lnTo>
                  <a:lnTo>
                    <a:pt x="0" y="18158"/>
                  </a:lnTo>
                  <a:lnTo>
                    <a:pt x="1038" y="18765"/>
                  </a:lnTo>
                  <a:lnTo>
                    <a:pt x="2027" y="19305"/>
                  </a:lnTo>
                  <a:lnTo>
                    <a:pt x="2985" y="19777"/>
                  </a:lnTo>
                  <a:lnTo>
                    <a:pt x="3927" y="20183"/>
                  </a:lnTo>
                  <a:lnTo>
                    <a:pt x="4837" y="20587"/>
                  </a:lnTo>
                  <a:lnTo>
                    <a:pt x="5715" y="20858"/>
                  </a:lnTo>
                  <a:lnTo>
                    <a:pt x="6561" y="21127"/>
                  </a:lnTo>
                  <a:lnTo>
                    <a:pt x="7392" y="21330"/>
                  </a:lnTo>
                  <a:lnTo>
                    <a:pt x="8206" y="21465"/>
                  </a:lnTo>
                  <a:lnTo>
                    <a:pt x="8988" y="21533"/>
                  </a:lnTo>
                  <a:lnTo>
                    <a:pt x="9738" y="21600"/>
                  </a:lnTo>
                  <a:lnTo>
                    <a:pt x="10473" y="21600"/>
                  </a:lnTo>
                  <a:lnTo>
                    <a:pt x="11191" y="21533"/>
                  </a:lnTo>
                  <a:lnTo>
                    <a:pt x="11894" y="21465"/>
                  </a:lnTo>
                  <a:lnTo>
                    <a:pt x="12564" y="21330"/>
                  </a:lnTo>
                  <a:lnTo>
                    <a:pt x="13219" y="21127"/>
                  </a:lnTo>
                  <a:lnTo>
                    <a:pt x="13841" y="20925"/>
                  </a:lnTo>
                  <a:lnTo>
                    <a:pt x="14464" y="20655"/>
                  </a:lnTo>
                  <a:lnTo>
                    <a:pt x="15055" y="20318"/>
                  </a:lnTo>
                  <a:lnTo>
                    <a:pt x="15645" y="19980"/>
                  </a:lnTo>
                  <a:lnTo>
                    <a:pt x="16763" y="19170"/>
                  </a:lnTo>
                  <a:lnTo>
                    <a:pt x="17290" y="18698"/>
                  </a:lnTo>
                  <a:lnTo>
                    <a:pt x="17816" y="18225"/>
                  </a:lnTo>
                  <a:lnTo>
                    <a:pt x="18327" y="17685"/>
                  </a:lnTo>
                  <a:lnTo>
                    <a:pt x="18822" y="17145"/>
                  </a:lnTo>
                  <a:lnTo>
                    <a:pt x="19301" y="16538"/>
                  </a:lnTo>
                  <a:lnTo>
                    <a:pt x="19780" y="15930"/>
                  </a:lnTo>
                  <a:lnTo>
                    <a:pt x="20690" y="14580"/>
                  </a:lnTo>
                  <a:lnTo>
                    <a:pt x="21568" y="13162"/>
                  </a:lnTo>
                  <a:lnTo>
                    <a:pt x="21600" y="13095"/>
                  </a:lnTo>
                  <a:lnTo>
                    <a:pt x="21600" y="0"/>
                  </a:lnTo>
                  <a:lnTo>
                    <a:pt x="21552" y="0"/>
                  </a:lnTo>
                  <a:close/>
                </a:path>
              </a:pathLst>
            </a:custGeom>
            <a:solidFill>
              <a:srgbClr val="C6E7FC">
                <a:alpha val="29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17" name="Freeform 18"/>
            <p:cNvSpPr/>
            <p:nvPr/>
          </p:nvSpPr>
          <p:spPr>
            <a:xfrm>
              <a:off x="2410742" y="16756"/>
              <a:ext cx="5551628" cy="851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39"/>
                  </a:moveTo>
                  <a:lnTo>
                    <a:pt x="21128" y="19843"/>
                  </a:lnTo>
                  <a:lnTo>
                    <a:pt x="20639" y="19446"/>
                  </a:lnTo>
                  <a:lnTo>
                    <a:pt x="19621" y="18482"/>
                  </a:lnTo>
                  <a:lnTo>
                    <a:pt x="18544" y="17291"/>
                  </a:lnTo>
                  <a:lnTo>
                    <a:pt x="17409" y="15987"/>
                  </a:lnTo>
                  <a:lnTo>
                    <a:pt x="16208" y="14400"/>
                  </a:lnTo>
                  <a:lnTo>
                    <a:pt x="14941" y="12643"/>
                  </a:lnTo>
                  <a:lnTo>
                    <a:pt x="13608" y="10602"/>
                  </a:lnTo>
                  <a:lnTo>
                    <a:pt x="12200" y="8391"/>
                  </a:lnTo>
                  <a:lnTo>
                    <a:pt x="11645" y="7540"/>
                  </a:lnTo>
                  <a:lnTo>
                    <a:pt x="11106" y="6690"/>
                  </a:lnTo>
                  <a:lnTo>
                    <a:pt x="10063" y="5216"/>
                  </a:lnTo>
                  <a:lnTo>
                    <a:pt x="9558" y="4592"/>
                  </a:lnTo>
                  <a:lnTo>
                    <a:pt x="9069" y="3969"/>
                  </a:lnTo>
                  <a:lnTo>
                    <a:pt x="8589" y="3402"/>
                  </a:lnTo>
                  <a:lnTo>
                    <a:pt x="8117" y="2891"/>
                  </a:lnTo>
                  <a:lnTo>
                    <a:pt x="7661" y="2438"/>
                  </a:lnTo>
                  <a:lnTo>
                    <a:pt x="7206" y="2041"/>
                  </a:lnTo>
                  <a:lnTo>
                    <a:pt x="6344" y="1304"/>
                  </a:lnTo>
                  <a:lnTo>
                    <a:pt x="5524" y="794"/>
                  </a:lnTo>
                  <a:lnTo>
                    <a:pt x="4754" y="397"/>
                  </a:lnTo>
                  <a:lnTo>
                    <a:pt x="4017" y="113"/>
                  </a:lnTo>
                  <a:lnTo>
                    <a:pt x="3321" y="0"/>
                  </a:lnTo>
                  <a:lnTo>
                    <a:pt x="2667" y="0"/>
                  </a:lnTo>
                  <a:lnTo>
                    <a:pt x="2054" y="113"/>
                  </a:lnTo>
                  <a:lnTo>
                    <a:pt x="1483" y="283"/>
                  </a:lnTo>
                  <a:lnTo>
                    <a:pt x="952" y="567"/>
                  </a:lnTo>
                  <a:lnTo>
                    <a:pt x="456" y="907"/>
                  </a:lnTo>
                  <a:lnTo>
                    <a:pt x="0" y="1361"/>
                  </a:lnTo>
                  <a:lnTo>
                    <a:pt x="638" y="1871"/>
                  </a:lnTo>
                  <a:lnTo>
                    <a:pt x="1300" y="2438"/>
                  </a:lnTo>
                  <a:lnTo>
                    <a:pt x="1988" y="3175"/>
                  </a:lnTo>
                  <a:lnTo>
                    <a:pt x="2700" y="3969"/>
                  </a:lnTo>
                  <a:lnTo>
                    <a:pt x="3437" y="4932"/>
                  </a:lnTo>
                  <a:lnTo>
                    <a:pt x="4199" y="5953"/>
                  </a:lnTo>
                  <a:lnTo>
                    <a:pt x="4994" y="7087"/>
                  </a:lnTo>
                  <a:lnTo>
                    <a:pt x="5806" y="8391"/>
                  </a:lnTo>
                  <a:lnTo>
                    <a:pt x="7272" y="10715"/>
                  </a:lnTo>
                  <a:lnTo>
                    <a:pt x="8663" y="12756"/>
                  </a:lnTo>
                  <a:lnTo>
                    <a:pt x="9972" y="14627"/>
                  </a:lnTo>
                  <a:lnTo>
                    <a:pt x="10610" y="15420"/>
                  </a:lnTo>
                  <a:lnTo>
                    <a:pt x="11214" y="16214"/>
                  </a:lnTo>
                  <a:lnTo>
                    <a:pt x="11810" y="16951"/>
                  </a:lnTo>
                  <a:lnTo>
                    <a:pt x="12390" y="17575"/>
                  </a:lnTo>
                  <a:lnTo>
                    <a:pt x="12953" y="18198"/>
                  </a:lnTo>
                  <a:lnTo>
                    <a:pt x="13500" y="18765"/>
                  </a:lnTo>
                  <a:lnTo>
                    <a:pt x="14030" y="19219"/>
                  </a:lnTo>
                  <a:lnTo>
                    <a:pt x="14544" y="19672"/>
                  </a:lnTo>
                  <a:lnTo>
                    <a:pt x="15040" y="20069"/>
                  </a:lnTo>
                  <a:lnTo>
                    <a:pt x="15529" y="20466"/>
                  </a:lnTo>
                  <a:lnTo>
                    <a:pt x="16001" y="20750"/>
                  </a:lnTo>
                  <a:lnTo>
                    <a:pt x="16457" y="20976"/>
                  </a:lnTo>
                  <a:lnTo>
                    <a:pt x="16896" y="21203"/>
                  </a:lnTo>
                  <a:lnTo>
                    <a:pt x="17326" y="21373"/>
                  </a:lnTo>
                  <a:lnTo>
                    <a:pt x="17749" y="21487"/>
                  </a:lnTo>
                  <a:lnTo>
                    <a:pt x="18155" y="21600"/>
                  </a:lnTo>
                  <a:lnTo>
                    <a:pt x="18925" y="21600"/>
                  </a:lnTo>
                  <a:lnTo>
                    <a:pt x="19298" y="21543"/>
                  </a:lnTo>
                  <a:lnTo>
                    <a:pt x="19654" y="21487"/>
                  </a:lnTo>
                  <a:lnTo>
                    <a:pt x="20002" y="21373"/>
                  </a:lnTo>
                  <a:lnTo>
                    <a:pt x="20341" y="21203"/>
                  </a:lnTo>
                  <a:lnTo>
                    <a:pt x="20672" y="20976"/>
                  </a:lnTo>
                  <a:lnTo>
                    <a:pt x="21302" y="20523"/>
                  </a:lnTo>
                  <a:lnTo>
                    <a:pt x="21600" y="20239"/>
                  </a:lnTo>
                  <a:close/>
                </a:path>
              </a:pathLst>
            </a:custGeom>
            <a:solidFill>
              <a:srgbClr val="C6E7FC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18" name="Freeform 22"/>
            <p:cNvSpPr/>
            <p:nvPr/>
          </p:nvSpPr>
          <p:spPr>
            <a:xfrm>
              <a:off x="2620418" y="29044"/>
              <a:ext cx="5474995" cy="775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79"/>
                  </a:moveTo>
                  <a:lnTo>
                    <a:pt x="76" y="2054"/>
                  </a:lnTo>
                  <a:lnTo>
                    <a:pt x="302" y="1743"/>
                  </a:lnTo>
                  <a:lnTo>
                    <a:pt x="689" y="1307"/>
                  </a:lnTo>
                  <a:lnTo>
                    <a:pt x="941" y="1058"/>
                  </a:lnTo>
                  <a:lnTo>
                    <a:pt x="1235" y="809"/>
                  </a:lnTo>
                  <a:lnTo>
                    <a:pt x="1562" y="622"/>
                  </a:lnTo>
                  <a:lnTo>
                    <a:pt x="1940" y="436"/>
                  </a:lnTo>
                  <a:lnTo>
                    <a:pt x="2351" y="249"/>
                  </a:lnTo>
                  <a:lnTo>
                    <a:pt x="2813" y="124"/>
                  </a:lnTo>
                  <a:lnTo>
                    <a:pt x="3317" y="62"/>
                  </a:lnTo>
                  <a:lnTo>
                    <a:pt x="3863" y="0"/>
                  </a:lnTo>
                  <a:lnTo>
                    <a:pt x="4451" y="62"/>
                  </a:lnTo>
                  <a:lnTo>
                    <a:pt x="5081" y="187"/>
                  </a:lnTo>
                  <a:lnTo>
                    <a:pt x="5761" y="436"/>
                  </a:lnTo>
                  <a:lnTo>
                    <a:pt x="6483" y="747"/>
                  </a:lnTo>
                  <a:lnTo>
                    <a:pt x="7248" y="1245"/>
                  </a:lnTo>
                  <a:lnTo>
                    <a:pt x="8062" y="1805"/>
                  </a:lnTo>
                  <a:lnTo>
                    <a:pt x="8927" y="2490"/>
                  </a:lnTo>
                  <a:lnTo>
                    <a:pt x="9834" y="3299"/>
                  </a:lnTo>
                  <a:lnTo>
                    <a:pt x="10792" y="4295"/>
                  </a:lnTo>
                  <a:lnTo>
                    <a:pt x="11791" y="5416"/>
                  </a:lnTo>
                  <a:lnTo>
                    <a:pt x="12841" y="6723"/>
                  </a:lnTo>
                  <a:lnTo>
                    <a:pt x="13941" y="8279"/>
                  </a:lnTo>
                  <a:lnTo>
                    <a:pt x="15091" y="9960"/>
                  </a:lnTo>
                  <a:lnTo>
                    <a:pt x="16292" y="11827"/>
                  </a:lnTo>
                  <a:lnTo>
                    <a:pt x="17544" y="13944"/>
                  </a:lnTo>
                  <a:lnTo>
                    <a:pt x="18845" y="16247"/>
                  </a:lnTo>
                  <a:lnTo>
                    <a:pt x="20198" y="18799"/>
                  </a:lnTo>
                  <a:lnTo>
                    <a:pt x="21600" y="21600"/>
                  </a:lnTo>
                </a:path>
              </a:pathLst>
            </a:custGeom>
            <a:noFill/>
            <a:ln w="3175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19" name="Freeform 26"/>
            <p:cNvSpPr/>
            <p:nvPr/>
          </p:nvSpPr>
          <p:spPr>
            <a:xfrm>
              <a:off x="5404746" y="15639"/>
              <a:ext cx="3312245" cy="652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625" y="20712"/>
                  </a:lnTo>
                  <a:lnTo>
                    <a:pt x="2332" y="18419"/>
                  </a:lnTo>
                  <a:lnTo>
                    <a:pt x="3512" y="16866"/>
                  </a:lnTo>
                  <a:lnTo>
                    <a:pt x="4872" y="15164"/>
                  </a:lnTo>
                  <a:lnTo>
                    <a:pt x="6386" y="13315"/>
                  </a:lnTo>
                  <a:lnTo>
                    <a:pt x="8010" y="11318"/>
                  </a:lnTo>
                  <a:lnTo>
                    <a:pt x="9731" y="9395"/>
                  </a:lnTo>
                  <a:lnTo>
                    <a:pt x="11494" y="7471"/>
                  </a:lnTo>
                  <a:lnTo>
                    <a:pt x="13299" y="5696"/>
                  </a:lnTo>
                  <a:lnTo>
                    <a:pt x="15089" y="3995"/>
                  </a:lnTo>
                  <a:lnTo>
                    <a:pt x="15978" y="3255"/>
                  </a:lnTo>
                  <a:lnTo>
                    <a:pt x="16839" y="2515"/>
                  </a:lnTo>
                  <a:lnTo>
                    <a:pt x="17699" y="1923"/>
                  </a:lnTo>
                  <a:lnTo>
                    <a:pt x="18532" y="1332"/>
                  </a:lnTo>
                  <a:lnTo>
                    <a:pt x="19351" y="888"/>
                  </a:lnTo>
                  <a:lnTo>
                    <a:pt x="20129" y="518"/>
                  </a:lnTo>
                  <a:lnTo>
                    <a:pt x="20878" y="222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20" name="Freeform 10"/>
            <p:cNvSpPr/>
            <p:nvPr/>
          </p:nvSpPr>
          <p:spPr>
            <a:xfrm>
              <a:off x="0" y="-1"/>
              <a:ext cx="8723377" cy="1331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89" y="9278"/>
                  </a:moveTo>
                  <a:lnTo>
                    <a:pt x="21389" y="9821"/>
                  </a:lnTo>
                  <a:lnTo>
                    <a:pt x="21189" y="10329"/>
                  </a:lnTo>
                  <a:lnTo>
                    <a:pt x="20978" y="10800"/>
                  </a:lnTo>
                  <a:lnTo>
                    <a:pt x="20762" y="11235"/>
                  </a:lnTo>
                  <a:lnTo>
                    <a:pt x="20541" y="11670"/>
                  </a:lnTo>
                  <a:lnTo>
                    <a:pt x="20309" y="12068"/>
                  </a:lnTo>
                  <a:lnTo>
                    <a:pt x="20071" y="12395"/>
                  </a:lnTo>
                  <a:lnTo>
                    <a:pt x="19824" y="12721"/>
                  </a:lnTo>
                  <a:lnTo>
                    <a:pt x="19565" y="13011"/>
                  </a:lnTo>
                  <a:lnTo>
                    <a:pt x="19297" y="13228"/>
                  </a:lnTo>
                  <a:lnTo>
                    <a:pt x="19017" y="13446"/>
                  </a:lnTo>
                  <a:lnTo>
                    <a:pt x="18727" y="13591"/>
                  </a:lnTo>
                  <a:lnTo>
                    <a:pt x="18427" y="13736"/>
                  </a:lnTo>
                  <a:lnTo>
                    <a:pt x="18111" y="13808"/>
                  </a:lnTo>
                  <a:lnTo>
                    <a:pt x="17784" y="13808"/>
                  </a:lnTo>
                  <a:lnTo>
                    <a:pt x="17441" y="13772"/>
                  </a:lnTo>
                  <a:lnTo>
                    <a:pt x="17083" y="13699"/>
                  </a:lnTo>
                  <a:lnTo>
                    <a:pt x="16714" y="13591"/>
                  </a:lnTo>
                  <a:lnTo>
                    <a:pt x="16329" y="13409"/>
                  </a:lnTo>
                  <a:lnTo>
                    <a:pt x="15923" y="13156"/>
                  </a:lnTo>
                  <a:lnTo>
                    <a:pt x="15502" y="12866"/>
                  </a:lnTo>
                  <a:lnTo>
                    <a:pt x="15064" y="12503"/>
                  </a:lnTo>
                  <a:lnTo>
                    <a:pt x="14611" y="12105"/>
                  </a:lnTo>
                  <a:lnTo>
                    <a:pt x="14136" y="11634"/>
                  </a:lnTo>
                  <a:lnTo>
                    <a:pt x="13641" y="11090"/>
                  </a:lnTo>
                  <a:lnTo>
                    <a:pt x="13130" y="10474"/>
                  </a:lnTo>
                  <a:lnTo>
                    <a:pt x="12592" y="9785"/>
                  </a:lnTo>
                  <a:lnTo>
                    <a:pt x="12039" y="9060"/>
                  </a:lnTo>
                  <a:lnTo>
                    <a:pt x="11459" y="8227"/>
                  </a:lnTo>
                  <a:lnTo>
                    <a:pt x="10863" y="7357"/>
                  </a:lnTo>
                  <a:lnTo>
                    <a:pt x="10241" y="6415"/>
                  </a:lnTo>
                  <a:lnTo>
                    <a:pt x="9593" y="5364"/>
                  </a:lnTo>
                  <a:lnTo>
                    <a:pt x="8950" y="4349"/>
                  </a:lnTo>
                  <a:lnTo>
                    <a:pt x="8328" y="3479"/>
                  </a:lnTo>
                  <a:lnTo>
                    <a:pt x="7732" y="2682"/>
                  </a:lnTo>
                  <a:lnTo>
                    <a:pt x="7163" y="2030"/>
                  </a:lnTo>
                  <a:lnTo>
                    <a:pt x="6620" y="1486"/>
                  </a:lnTo>
                  <a:lnTo>
                    <a:pt x="6098" y="1015"/>
                  </a:lnTo>
                  <a:lnTo>
                    <a:pt x="5603" y="652"/>
                  </a:lnTo>
                  <a:lnTo>
                    <a:pt x="5134" y="362"/>
                  </a:lnTo>
                  <a:lnTo>
                    <a:pt x="4681" y="181"/>
                  </a:lnTo>
                  <a:lnTo>
                    <a:pt x="4259" y="36"/>
                  </a:lnTo>
                  <a:lnTo>
                    <a:pt x="3853" y="0"/>
                  </a:lnTo>
                  <a:lnTo>
                    <a:pt x="3473" y="0"/>
                  </a:lnTo>
                  <a:lnTo>
                    <a:pt x="3115" y="72"/>
                  </a:lnTo>
                  <a:lnTo>
                    <a:pt x="2778" y="181"/>
                  </a:lnTo>
                  <a:lnTo>
                    <a:pt x="2461" y="362"/>
                  </a:lnTo>
                  <a:lnTo>
                    <a:pt x="2166" y="544"/>
                  </a:lnTo>
                  <a:lnTo>
                    <a:pt x="1887" y="797"/>
                  </a:lnTo>
                  <a:lnTo>
                    <a:pt x="1634" y="1051"/>
                  </a:lnTo>
                  <a:lnTo>
                    <a:pt x="1397" y="1341"/>
                  </a:lnTo>
                  <a:lnTo>
                    <a:pt x="1186" y="1667"/>
                  </a:lnTo>
                  <a:lnTo>
                    <a:pt x="986" y="1957"/>
                  </a:lnTo>
                  <a:lnTo>
                    <a:pt x="812" y="2283"/>
                  </a:lnTo>
                  <a:lnTo>
                    <a:pt x="654" y="2609"/>
                  </a:lnTo>
                  <a:lnTo>
                    <a:pt x="511" y="2899"/>
                  </a:lnTo>
                  <a:lnTo>
                    <a:pt x="390" y="3189"/>
                  </a:lnTo>
                  <a:lnTo>
                    <a:pt x="127" y="3914"/>
                  </a:lnTo>
                  <a:lnTo>
                    <a:pt x="0" y="4349"/>
                  </a:lnTo>
                  <a:lnTo>
                    <a:pt x="0" y="21600"/>
                  </a:lnTo>
                  <a:lnTo>
                    <a:pt x="21589" y="21600"/>
                  </a:lnTo>
                  <a:lnTo>
                    <a:pt x="21600" y="21491"/>
                  </a:lnTo>
                  <a:lnTo>
                    <a:pt x="21600" y="9242"/>
                  </a:lnTo>
                  <a:lnTo>
                    <a:pt x="21589" y="9278"/>
                  </a:lnTo>
                  <a:close/>
                </a:path>
              </a:pathLst>
            </a:custGeom>
            <a:solidFill>
              <a:schemeClr val="accent6">
                <a:hueOff val="-10717809"/>
                <a:satOff val="-95633"/>
                <a:lumOff val="55098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22" name="大標題文字"/>
          <p:cNvSpPr txBox="1">
            <a:spLocks noGrp="1"/>
          </p:cNvSpPr>
          <p:nvPr>
            <p:ph type="title"/>
          </p:nvPr>
        </p:nvSpPr>
        <p:spPr>
          <a:xfrm>
            <a:off x="4874154" y="338666"/>
            <a:ext cx="3812646" cy="2429936"/>
          </a:xfrm>
          <a:prstGeom prst="rect">
            <a:avLst/>
          </a:prstGeom>
        </p:spPr>
        <p:txBody>
          <a:bodyPr anchor="b"/>
          <a:lstStyle>
            <a:lvl1pPr algn="l">
              <a:defRPr sz="2800"/>
            </a:lvl1pPr>
          </a:lstStyle>
          <a:p>
            <a:r>
              <a:t>大標題文字</a:t>
            </a:r>
          </a:p>
        </p:txBody>
      </p:sp>
      <p:sp>
        <p:nvSpPr>
          <p:cNvPr id="123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4868333" y="2785533"/>
            <a:ext cx="3818467" cy="2421467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400"/>
              </a:spcBef>
              <a:buClrTx/>
              <a:buSzTx/>
              <a:buFontTx/>
              <a:buNone/>
              <a:defRPr sz="1800">
                <a:solidFill>
                  <a:schemeClr val="accent6">
                    <a:hueOff val="-10717809"/>
                    <a:satOff val="-95633"/>
                    <a:lumOff val="55098"/>
                  </a:schemeClr>
                </a:solidFill>
              </a:defRPr>
            </a:lvl1pPr>
            <a:lvl2pPr marL="0" indent="457200">
              <a:spcBef>
                <a:spcPts val="400"/>
              </a:spcBef>
              <a:buClrTx/>
              <a:buSzTx/>
              <a:buFontTx/>
              <a:buNone/>
              <a:defRPr sz="1800">
                <a:solidFill>
                  <a:schemeClr val="accent6">
                    <a:hueOff val="-10717809"/>
                    <a:satOff val="-95633"/>
                    <a:lumOff val="55098"/>
                  </a:schemeClr>
                </a:solidFill>
              </a:defRPr>
            </a:lvl2pPr>
            <a:lvl3pPr marL="0" indent="914400">
              <a:spcBef>
                <a:spcPts val="400"/>
              </a:spcBef>
              <a:buClrTx/>
              <a:buSzTx/>
              <a:buFontTx/>
              <a:buNone/>
              <a:defRPr sz="1800">
                <a:solidFill>
                  <a:schemeClr val="accent6">
                    <a:hueOff val="-10717809"/>
                    <a:satOff val="-95633"/>
                    <a:lumOff val="55098"/>
                  </a:schemeClr>
                </a:solidFill>
              </a:defRPr>
            </a:lvl3pPr>
            <a:lvl4pPr marL="0" indent="1371600">
              <a:spcBef>
                <a:spcPts val="400"/>
              </a:spcBef>
              <a:buClrTx/>
              <a:buSzTx/>
              <a:buFontTx/>
              <a:buNone/>
              <a:defRPr sz="1800">
                <a:solidFill>
                  <a:schemeClr val="accent6">
                    <a:hueOff val="-10717809"/>
                    <a:satOff val="-95633"/>
                    <a:lumOff val="55098"/>
                  </a:schemeClr>
                </a:solidFill>
              </a:defRPr>
            </a:lvl4pPr>
            <a:lvl5pPr marL="0" indent="1828800">
              <a:spcBef>
                <a:spcPts val="400"/>
              </a:spcBef>
              <a:buClrTx/>
              <a:buSzTx/>
              <a:buFontTx/>
              <a:buNone/>
              <a:defRPr sz="1800">
                <a:solidFill>
                  <a:schemeClr val="accent6">
                    <a:hueOff val="-10717809"/>
                    <a:satOff val="-95633"/>
                    <a:lumOff val="55098"/>
                  </a:schemeClr>
                </a:solidFill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124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25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838200" y="1371599"/>
            <a:ext cx="3566160" cy="2926082"/>
          </a:xfrm>
          <a:prstGeom prst="rect">
            <a:avLst/>
          </a:prstGeom>
          <a:effectLst>
            <a:reflection stA="30000" endPos="40000" dir="5400000" sy="-100000" algn="bl" rotWithShape="0"/>
          </a:effectLst>
        </p:spPr>
        <p:txBody>
          <a:bodyPr lIns="91439" rIns="91439">
            <a:noAutofit/>
          </a:bodyPr>
          <a:lstStyle/>
          <a:p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hueOff val="-10717809"/>
            <a:satOff val="-95633"/>
            <a:lumOff val="55098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rgbClr val="0293E0"/>
              </a:gs>
              <a:gs pos="9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6">
                    <a:hueOff val="-10717809"/>
                    <a:satOff val="-95633"/>
                    <a:lumOff val="55098"/>
                  </a:schemeClr>
                </a:solidFill>
              </a:defRPr>
            </a:pPr>
            <a:endParaRPr/>
          </a:p>
        </p:txBody>
      </p:sp>
      <p:grpSp>
        <p:nvGrpSpPr>
          <p:cNvPr id="8" name="Group 15"/>
          <p:cNvGrpSpPr/>
          <p:nvPr/>
        </p:nvGrpSpPr>
        <p:grpSpPr>
          <a:xfrm>
            <a:off x="211665" y="1679429"/>
            <a:ext cx="8723378" cy="1329874"/>
            <a:chOff x="0" y="0"/>
            <a:chExt cx="8723376" cy="1329873"/>
          </a:xfrm>
        </p:grpSpPr>
        <p:sp>
          <p:nvSpPr>
            <p:cNvPr id="3" name="Freeform 14"/>
            <p:cNvSpPr/>
            <p:nvPr/>
          </p:nvSpPr>
          <p:spPr>
            <a:xfrm>
              <a:off x="5835772" y="145036"/>
              <a:ext cx="2876430" cy="714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2" y="0"/>
                  </a:moveTo>
                  <a:lnTo>
                    <a:pt x="20642" y="608"/>
                  </a:lnTo>
                  <a:lnTo>
                    <a:pt x="19716" y="1283"/>
                  </a:lnTo>
                  <a:lnTo>
                    <a:pt x="18774" y="2025"/>
                  </a:lnTo>
                  <a:lnTo>
                    <a:pt x="17800" y="2768"/>
                  </a:lnTo>
                  <a:lnTo>
                    <a:pt x="16811" y="3645"/>
                  </a:lnTo>
                  <a:lnTo>
                    <a:pt x="15789" y="4522"/>
                  </a:lnTo>
                  <a:lnTo>
                    <a:pt x="14751" y="5535"/>
                  </a:lnTo>
                  <a:lnTo>
                    <a:pt x="13682" y="6547"/>
                  </a:lnTo>
                  <a:lnTo>
                    <a:pt x="11750" y="8505"/>
                  </a:lnTo>
                  <a:lnTo>
                    <a:pt x="9866" y="10260"/>
                  </a:lnTo>
                  <a:lnTo>
                    <a:pt x="8062" y="11880"/>
                  </a:lnTo>
                  <a:lnTo>
                    <a:pt x="6322" y="13432"/>
                  </a:lnTo>
                  <a:lnTo>
                    <a:pt x="4662" y="14783"/>
                  </a:lnTo>
                  <a:lnTo>
                    <a:pt x="3049" y="15997"/>
                  </a:lnTo>
                  <a:lnTo>
                    <a:pt x="1501" y="17145"/>
                  </a:lnTo>
                  <a:lnTo>
                    <a:pt x="0" y="18157"/>
                  </a:lnTo>
                  <a:lnTo>
                    <a:pt x="1038" y="18765"/>
                  </a:lnTo>
                  <a:lnTo>
                    <a:pt x="2027" y="19305"/>
                  </a:lnTo>
                  <a:lnTo>
                    <a:pt x="2985" y="19777"/>
                  </a:lnTo>
                  <a:lnTo>
                    <a:pt x="3927" y="20182"/>
                  </a:lnTo>
                  <a:lnTo>
                    <a:pt x="4837" y="20587"/>
                  </a:lnTo>
                  <a:lnTo>
                    <a:pt x="5715" y="20857"/>
                  </a:lnTo>
                  <a:lnTo>
                    <a:pt x="6561" y="21127"/>
                  </a:lnTo>
                  <a:lnTo>
                    <a:pt x="7392" y="21330"/>
                  </a:lnTo>
                  <a:lnTo>
                    <a:pt x="8206" y="21465"/>
                  </a:lnTo>
                  <a:lnTo>
                    <a:pt x="8988" y="21532"/>
                  </a:lnTo>
                  <a:lnTo>
                    <a:pt x="9738" y="21600"/>
                  </a:lnTo>
                  <a:lnTo>
                    <a:pt x="10473" y="21600"/>
                  </a:lnTo>
                  <a:lnTo>
                    <a:pt x="11191" y="21532"/>
                  </a:lnTo>
                  <a:lnTo>
                    <a:pt x="11894" y="21465"/>
                  </a:lnTo>
                  <a:lnTo>
                    <a:pt x="12564" y="21330"/>
                  </a:lnTo>
                  <a:lnTo>
                    <a:pt x="13219" y="21127"/>
                  </a:lnTo>
                  <a:lnTo>
                    <a:pt x="13841" y="20925"/>
                  </a:lnTo>
                  <a:lnTo>
                    <a:pt x="14464" y="20655"/>
                  </a:lnTo>
                  <a:lnTo>
                    <a:pt x="15645" y="19980"/>
                  </a:lnTo>
                  <a:lnTo>
                    <a:pt x="16763" y="19170"/>
                  </a:lnTo>
                  <a:lnTo>
                    <a:pt x="17816" y="18225"/>
                  </a:lnTo>
                  <a:lnTo>
                    <a:pt x="18327" y="17685"/>
                  </a:lnTo>
                  <a:lnTo>
                    <a:pt x="18822" y="17145"/>
                  </a:lnTo>
                  <a:lnTo>
                    <a:pt x="19780" y="15930"/>
                  </a:lnTo>
                  <a:lnTo>
                    <a:pt x="20690" y="14580"/>
                  </a:lnTo>
                  <a:lnTo>
                    <a:pt x="21568" y="13162"/>
                  </a:lnTo>
                  <a:lnTo>
                    <a:pt x="21600" y="13095"/>
                  </a:lnTo>
                  <a:lnTo>
                    <a:pt x="21600" y="0"/>
                  </a:lnTo>
                  <a:lnTo>
                    <a:pt x="21552" y="0"/>
                  </a:lnTo>
                  <a:close/>
                </a:path>
              </a:pathLst>
            </a:custGeom>
            <a:solidFill>
              <a:srgbClr val="C6E7FC">
                <a:alpha val="29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4" name="Freeform 18"/>
            <p:cNvSpPr/>
            <p:nvPr/>
          </p:nvSpPr>
          <p:spPr>
            <a:xfrm>
              <a:off x="2407654" y="16734"/>
              <a:ext cx="5544516" cy="850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39"/>
                  </a:moveTo>
                  <a:lnTo>
                    <a:pt x="21128" y="19843"/>
                  </a:lnTo>
                  <a:lnTo>
                    <a:pt x="20639" y="19446"/>
                  </a:lnTo>
                  <a:lnTo>
                    <a:pt x="19621" y="18482"/>
                  </a:lnTo>
                  <a:lnTo>
                    <a:pt x="18544" y="17291"/>
                  </a:lnTo>
                  <a:lnTo>
                    <a:pt x="17409" y="15987"/>
                  </a:lnTo>
                  <a:lnTo>
                    <a:pt x="16208" y="14400"/>
                  </a:lnTo>
                  <a:lnTo>
                    <a:pt x="14941" y="12643"/>
                  </a:lnTo>
                  <a:lnTo>
                    <a:pt x="13608" y="10602"/>
                  </a:lnTo>
                  <a:lnTo>
                    <a:pt x="12200" y="8391"/>
                  </a:lnTo>
                  <a:lnTo>
                    <a:pt x="11645" y="7540"/>
                  </a:lnTo>
                  <a:lnTo>
                    <a:pt x="11106" y="6690"/>
                  </a:lnTo>
                  <a:lnTo>
                    <a:pt x="10063" y="5216"/>
                  </a:lnTo>
                  <a:lnTo>
                    <a:pt x="9558" y="4592"/>
                  </a:lnTo>
                  <a:lnTo>
                    <a:pt x="9069" y="3969"/>
                  </a:lnTo>
                  <a:lnTo>
                    <a:pt x="8589" y="3402"/>
                  </a:lnTo>
                  <a:lnTo>
                    <a:pt x="8117" y="2891"/>
                  </a:lnTo>
                  <a:lnTo>
                    <a:pt x="7661" y="2438"/>
                  </a:lnTo>
                  <a:lnTo>
                    <a:pt x="7206" y="2041"/>
                  </a:lnTo>
                  <a:lnTo>
                    <a:pt x="6344" y="1304"/>
                  </a:lnTo>
                  <a:lnTo>
                    <a:pt x="5524" y="794"/>
                  </a:lnTo>
                  <a:lnTo>
                    <a:pt x="4754" y="397"/>
                  </a:lnTo>
                  <a:lnTo>
                    <a:pt x="4017" y="113"/>
                  </a:lnTo>
                  <a:lnTo>
                    <a:pt x="3321" y="0"/>
                  </a:lnTo>
                  <a:lnTo>
                    <a:pt x="2667" y="0"/>
                  </a:lnTo>
                  <a:lnTo>
                    <a:pt x="2054" y="113"/>
                  </a:lnTo>
                  <a:lnTo>
                    <a:pt x="1483" y="283"/>
                  </a:lnTo>
                  <a:lnTo>
                    <a:pt x="952" y="567"/>
                  </a:lnTo>
                  <a:lnTo>
                    <a:pt x="456" y="907"/>
                  </a:lnTo>
                  <a:lnTo>
                    <a:pt x="0" y="1361"/>
                  </a:lnTo>
                  <a:lnTo>
                    <a:pt x="638" y="1871"/>
                  </a:lnTo>
                  <a:lnTo>
                    <a:pt x="1300" y="2438"/>
                  </a:lnTo>
                  <a:lnTo>
                    <a:pt x="1988" y="3175"/>
                  </a:lnTo>
                  <a:lnTo>
                    <a:pt x="2700" y="3969"/>
                  </a:lnTo>
                  <a:lnTo>
                    <a:pt x="3437" y="4932"/>
                  </a:lnTo>
                  <a:lnTo>
                    <a:pt x="4199" y="5953"/>
                  </a:lnTo>
                  <a:lnTo>
                    <a:pt x="4994" y="7087"/>
                  </a:lnTo>
                  <a:lnTo>
                    <a:pt x="5806" y="8391"/>
                  </a:lnTo>
                  <a:lnTo>
                    <a:pt x="7272" y="10715"/>
                  </a:lnTo>
                  <a:lnTo>
                    <a:pt x="8663" y="12756"/>
                  </a:lnTo>
                  <a:lnTo>
                    <a:pt x="9972" y="14627"/>
                  </a:lnTo>
                  <a:lnTo>
                    <a:pt x="10610" y="15420"/>
                  </a:lnTo>
                  <a:lnTo>
                    <a:pt x="11214" y="16214"/>
                  </a:lnTo>
                  <a:lnTo>
                    <a:pt x="11810" y="16951"/>
                  </a:lnTo>
                  <a:lnTo>
                    <a:pt x="12390" y="17575"/>
                  </a:lnTo>
                  <a:lnTo>
                    <a:pt x="12953" y="18198"/>
                  </a:lnTo>
                  <a:lnTo>
                    <a:pt x="13500" y="18765"/>
                  </a:lnTo>
                  <a:lnTo>
                    <a:pt x="14030" y="19219"/>
                  </a:lnTo>
                  <a:lnTo>
                    <a:pt x="14544" y="19672"/>
                  </a:lnTo>
                  <a:lnTo>
                    <a:pt x="15040" y="20069"/>
                  </a:lnTo>
                  <a:lnTo>
                    <a:pt x="15529" y="20466"/>
                  </a:lnTo>
                  <a:lnTo>
                    <a:pt x="16001" y="20750"/>
                  </a:lnTo>
                  <a:lnTo>
                    <a:pt x="16457" y="20976"/>
                  </a:lnTo>
                  <a:lnTo>
                    <a:pt x="16896" y="21203"/>
                  </a:lnTo>
                  <a:lnTo>
                    <a:pt x="17326" y="21373"/>
                  </a:lnTo>
                  <a:lnTo>
                    <a:pt x="17749" y="21487"/>
                  </a:lnTo>
                  <a:lnTo>
                    <a:pt x="18155" y="21600"/>
                  </a:lnTo>
                  <a:lnTo>
                    <a:pt x="18925" y="21600"/>
                  </a:lnTo>
                  <a:lnTo>
                    <a:pt x="19298" y="21543"/>
                  </a:lnTo>
                  <a:lnTo>
                    <a:pt x="19654" y="21487"/>
                  </a:lnTo>
                  <a:lnTo>
                    <a:pt x="20002" y="21373"/>
                  </a:lnTo>
                  <a:lnTo>
                    <a:pt x="20341" y="21203"/>
                  </a:lnTo>
                  <a:lnTo>
                    <a:pt x="20672" y="20976"/>
                  </a:lnTo>
                  <a:lnTo>
                    <a:pt x="21302" y="20523"/>
                  </a:lnTo>
                  <a:lnTo>
                    <a:pt x="21600" y="20239"/>
                  </a:lnTo>
                  <a:close/>
                </a:path>
              </a:pathLst>
            </a:custGeom>
            <a:solidFill>
              <a:srgbClr val="C6E7FC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5" name="Freeform 22"/>
            <p:cNvSpPr/>
            <p:nvPr/>
          </p:nvSpPr>
          <p:spPr>
            <a:xfrm>
              <a:off x="2617062" y="29007"/>
              <a:ext cx="5467981" cy="774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79"/>
                  </a:moveTo>
                  <a:lnTo>
                    <a:pt x="76" y="2054"/>
                  </a:lnTo>
                  <a:lnTo>
                    <a:pt x="302" y="1743"/>
                  </a:lnTo>
                  <a:lnTo>
                    <a:pt x="689" y="1307"/>
                  </a:lnTo>
                  <a:lnTo>
                    <a:pt x="941" y="1058"/>
                  </a:lnTo>
                  <a:lnTo>
                    <a:pt x="1235" y="809"/>
                  </a:lnTo>
                  <a:lnTo>
                    <a:pt x="1562" y="622"/>
                  </a:lnTo>
                  <a:lnTo>
                    <a:pt x="1940" y="436"/>
                  </a:lnTo>
                  <a:lnTo>
                    <a:pt x="2351" y="249"/>
                  </a:lnTo>
                  <a:lnTo>
                    <a:pt x="2813" y="124"/>
                  </a:lnTo>
                  <a:lnTo>
                    <a:pt x="3317" y="62"/>
                  </a:lnTo>
                  <a:lnTo>
                    <a:pt x="3863" y="0"/>
                  </a:lnTo>
                  <a:lnTo>
                    <a:pt x="4451" y="62"/>
                  </a:lnTo>
                  <a:lnTo>
                    <a:pt x="5081" y="187"/>
                  </a:lnTo>
                  <a:lnTo>
                    <a:pt x="5761" y="436"/>
                  </a:lnTo>
                  <a:lnTo>
                    <a:pt x="6483" y="747"/>
                  </a:lnTo>
                  <a:lnTo>
                    <a:pt x="7248" y="1245"/>
                  </a:lnTo>
                  <a:lnTo>
                    <a:pt x="8062" y="1805"/>
                  </a:lnTo>
                  <a:lnTo>
                    <a:pt x="8927" y="2490"/>
                  </a:lnTo>
                  <a:lnTo>
                    <a:pt x="9834" y="3299"/>
                  </a:lnTo>
                  <a:lnTo>
                    <a:pt x="10792" y="4295"/>
                  </a:lnTo>
                  <a:lnTo>
                    <a:pt x="11791" y="5416"/>
                  </a:lnTo>
                  <a:lnTo>
                    <a:pt x="12841" y="6723"/>
                  </a:lnTo>
                  <a:lnTo>
                    <a:pt x="13941" y="8279"/>
                  </a:lnTo>
                  <a:lnTo>
                    <a:pt x="15091" y="9960"/>
                  </a:lnTo>
                  <a:lnTo>
                    <a:pt x="16292" y="11827"/>
                  </a:lnTo>
                  <a:lnTo>
                    <a:pt x="17544" y="13944"/>
                  </a:lnTo>
                  <a:lnTo>
                    <a:pt x="18845" y="16247"/>
                  </a:lnTo>
                  <a:lnTo>
                    <a:pt x="20198" y="18799"/>
                  </a:lnTo>
                  <a:lnTo>
                    <a:pt x="21600" y="21600"/>
                  </a:lnTo>
                </a:path>
              </a:pathLst>
            </a:custGeom>
            <a:noFill/>
            <a:ln w="3175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" name="Freeform 26"/>
            <p:cNvSpPr/>
            <p:nvPr/>
          </p:nvSpPr>
          <p:spPr>
            <a:xfrm>
              <a:off x="5397823" y="15619"/>
              <a:ext cx="3308001" cy="651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625" y="20712"/>
                  </a:lnTo>
                  <a:lnTo>
                    <a:pt x="2332" y="18419"/>
                  </a:lnTo>
                  <a:lnTo>
                    <a:pt x="3512" y="16866"/>
                  </a:lnTo>
                  <a:lnTo>
                    <a:pt x="4872" y="15164"/>
                  </a:lnTo>
                  <a:lnTo>
                    <a:pt x="6386" y="13315"/>
                  </a:lnTo>
                  <a:lnTo>
                    <a:pt x="8010" y="11318"/>
                  </a:lnTo>
                  <a:lnTo>
                    <a:pt x="9731" y="9395"/>
                  </a:lnTo>
                  <a:lnTo>
                    <a:pt x="11494" y="7471"/>
                  </a:lnTo>
                  <a:lnTo>
                    <a:pt x="13299" y="5696"/>
                  </a:lnTo>
                  <a:lnTo>
                    <a:pt x="15089" y="3995"/>
                  </a:lnTo>
                  <a:lnTo>
                    <a:pt x="15978" y="3255"/>
                  </a:lnTo>
                  <a:lnTo>
                    <a:pt x="16839" y="2515"/>
                  </a:lnTo>
                  <a:lnTo>
                    <a:pt x="17699" y="1923"/>
                  </a:lnTo>
                  <a:lnTo>
                    <a:pt x="18532" y="1332"/>
                  </a:lnTo>
                  <a:lnTo>
                    <a:pt x="19351" y="888"/>
                  </a:lnTo>
                  <a:lnTo>
                    <a:pt x="20129" y="518"/>
                  </a:lnTo>
                  <a:lnTo>
                    <a:pt x="20878" y="222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" name="Freeform 10"/>
            <p:cNvSpPr/>
            <p:nvPr/>
          </p:nvSpPr>
          <p:spPr>
            <a:xfrm>
              <a:off x="0" y="0"/>
              <a:ext cx="8723377" cy="1329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89" y="9278"/>
                  </a:moveTo>
                  <a:lnTo>
                    <a:pt x="21389" y="9821"/>
                  </a:lnTo>
                  <a:lnTo>
                    <a:pt x="21189" y="10329"/>
                  </a:lnTo>
                  <a:lnTo>
                    <a:pt x="20978" y="10800"/>
                  </a:lnTo>
                  <a:lnTo>
                    <a:pt x="20762" y="11235"/>
                  </a:lnTo>
                  <a:lnTo>
                    <a:pt x="20541" y="11670"/>
                  </a:lnTo>
                  <a:lnTo>
                    <a:pt x="20309" y="12068"/>
                  </a:lnTo>
                  <a:lnTo>
                    <a:pt x="20071" y="12395"/>
                  </a:lnTo>
                  <a:lnTo>
                    <a:pt x="19824" y="12721"/>
                  </a:lnTo>
                  <a:lnTo>
                    <a:pt x="19565" y="13011"/>
                  </a:lnTo>
                  <a:lnTo>
                    <a:pt x="19297" y="13228"/>
                  </a:lnTo>
                  <a:lnTo>
                    <a:pt x="19017" y="13446"/>
                  </a:lnTo>
                  <a:lnTo>
                    <a:pt x="18727" y="13591"/>
                  </a:lnTo>
                  <a:lnTo>
                    <a:pt x="18427" y="13736"/>
                  </a:lnTo>
                  <a:lnTo>
                    <a:pt x="18111" y="13808"/>
                  </a:lnTo>
                  <a:lnTo>
                    <a:pt x="17784" y="13808"/>
                  </a:lnTo>
                  <a:lnTo>
                    <a:pt x="17441" y="13772"/>
                  </a:lnTo>
                  <a:lnTo>
                    <a:pt x="17083" y="13699"/>
                  </a:lnTo>
                  <a:lnTo>
                    <a:pt x="16714" y="13591"/>
                  </a:lnTo>
                  <a:lnTo>
                    <a:pt x="16329" y="13409"/>
                  </a:lnTo>
                  <a:lnTo>
                    <a:pt x="15923" y="13156"/>
                  </a:lnTo>
                  <a:lnTo>
                    <a:pt x="15502" y="12866"/>
                  </a:lnTo>
                  <a:lnTo>
                    <a:pt x="15064" y="12503"/>
                  </a:lnTo>
                  <a:lnTo>
                    <a:pt x="14611" y="12105"/>
                  </a:lnTo>
                  <a:lnTo>
                    <a:pt x="14136" y="11634"/>
                  </a:lnTo>
                  <a:lnTo>
                    <a:pt x="13641" y="11090"/>
                  </a:lnTo>
                  <a:lnTo>
                    <a:pt x="13130" y="10474"/>
                  </a:lnTo>
                  <a:lnTo>
                    <a:pt x="12592" y="9785"/>
                  </a:lnTo>
                  <a:lnTo>
                    <a:pt x="12039" y="9060"/>
                  </a:lnTo>
                  <a:lnTo>
                    <a:pt x="11459" y="8227"/>
                  </a:lnTo>
                  <a:lnTo>
                    <a:pt x="10863" y="7357"/>
                  </a:lnTo>
                  <a:lnTo>
                    <a:pt x="10241" y="6415"/>
                  </a:lnTo>
                  <a:lnTo>
                    <a:pt x="9593" y="5364"/>
                  </a:lnTo>
                  <a:lnTo>
                    <a:pt x="8950" y="4349"/>
                  </a:lnTo>
                  <a:lnTo>
                    <a:pt x="8328" y="3479"/>
                  </a:lnTo>
                  <a:lnTo>
                    <a:pt x="7732" y="2682"/>
                  </a:lnTo>
                  <a:lnTo>
                    <a:pt x="7163" y="2030"/>
                  </a:lnTo>
                  <a:lnTo>
                    <a:pt x="6620" y="1486"/>
                  </a:lnTo>
                  <a:lnTo>
                    <a:pt x="6098" y="1015"/>
                  </a:lnTo>
                  <a:lnTo>
                    <a:pt x="5603" y="652"/>
                  </a:lnTo>
                  <a:lnTo>
                    <a:pt x="5134" y="362"/>
                  </a:lnTo>
                  <a:lnTo>
                    <a:pt x="4681" y="181"/>
                  </a:lnTo>
                  <a:lnTo>
                    <a:pt x="4259" y="36"/>
                  </a:lnTo>
                  <a:lnTo>
                    <a:pt x="3853" y="0"/>
                  </a:lnTo>
                  <a:lnTo>
                    <a:pt x="3473" y="0"/>
                  </a:lnTo>
                  <a:lnTo>
                    <a:pt x="3115" y="72"/>
                  </a:lnTo>
                  <a:lnTo>
                    <a:pt x="2778" y="181"/>
                  </a:lnTo>
                  <a:lnTo>
                    <a:pt x="2461" y="362"/>
                  </a:lnTo>
                  <a:lnTo>
                    <a:pt x="2166" y="544"/>
                  </a:lnTo>
                  <a:lnTo>
                    <a:pt x="1887" y="797"/>
                  </a:lnTo>
                  <a:lnTo>
                    <a:pt x="1634" y="1051"/>
                  </a:lnTo>
                  <a:lnTo>
                    <a:pt x="1397" y="1341"/>
                  </a:lnTo>
                  <a:lnTo>
                    <a:pt x="1186" y="1667"/>
                  </a:lnTo>
                  <a:lnTo>
                    <a:pt x="986" y="1957"/>
                  </a:lnTo>
                  <a:lnTo>
                    <a:pt x="812" y="2283"/>
                  </a:lnTo>
                  <a:lnTo>
                    <a:pt x="654" y="2609"/>
                  </a:lnTo>
                  <a:lnTo>
                    <a:pt x="511" y="2899"/>
                  </a:lnTo>
                  <a:lnTo>
                    <a:pt x="390" y="3189"/>
                  </a:lnTo>
                  <a:lnTo>
                    <a:pt x="127" y="3914"/>
                  </a:lnTo>
                  <a:lnTo>
                    <a:pt x="0" y="4349"/>
                  </a:lnTo>
                  <a:lnTo>
                    <a:pt x="0" y="21600"/>
                  </a:lnTo>
                  <a:lnTo>
                    <a:pt x="21589" y="21600"/>
                  </a:lnTo>
                  <a:lnTo>
                    <a:pt x="21600" y="21491"/>
                  </a:lnTo>
                  <a:lnTo>
                    <a:pt x="21600" y="9242"/>
                  </a:lnTo>
                  <a:lnTo>
                    <a:pt x="21589" y="9278"/>
                  </a:lnTo>
                  <a:close/>
                </a:path>
              </a:pathLst>
            </a:custGeom>
            <a:solidFill>
              <a:schemeClr val="accent6">
                <a:hueOff val="-10717809"/>
                <a:satOff val="-95633"/>
                <a:lumOff val="55098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9" name="大標題文字"/>
          <p:cNvSpPr txBox="1">
            <a:spLocks noGrp="1"/>
          </p:cNvSpPr>
          <p:nvPr>
            <p:ph type="title"/>
          </p:nvPr>
        </p:nvSpPr>
        <p:spPr>
          <a:xfrm>
            <a:off x="457200" y="338327"/>
            <a:ext cx="8229600" cy="12527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大標題文字</a:t>
            </a:r>
          </a:p>
        </p:txBody>
      </p:sp>
      <p:sp>
        <p:nvSpPr>
          <p:cNvPr id="10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4453330" y="6317155"/>
            <a:ext cx="237342" cy="2311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ctr">
              <a:defRPr sz="1000">
                <a:solidFill>
                  <a:srgbClr val="073E87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1" name="內文層級一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chemeClr val="accent6">
              <a:hueOff val="-10717809"/>
              <a:satOff val="-95633"/>
              <a:lumOff val="55098"/>
            </a:schemeClr>
          </a:solidFill>
          <a:uFillTx/>
          <a:latin typeface="Candara"/>
          <a:ea typeface="Candara"/>
          <a:cs typeface="Candara"/>
          <a:sym typeface="Candara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chemeClr val="accent6">
              <a:hueOff val="-10717809"/>
              <a:satOff val="-95633"/>
              <a:lumOff val="55098"/>
            </a:schemeClr>
          </a:solidFill>
          <a:uFillTx/>
          <a:latin typeface="Candara"/>
          <a:ea typeface="Candara"/>
          <a:cs typeface="Candara"/>
          <a:sym typeface="Candara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chemeClr val="accent6">
              <a:hueOff val="-10717809"/>
              <a:satOff val="-95633"/>
              <a:lumOff val="55098"/>
            </a:schemeClr>
          </a:solidFill>
          <a:uFillTx/>
          <a:latin typeface="Candara"/>
          <a:ea typeface="Candara"/>
          <a:cs typeface="Candara"/>
          <a:sym typeface="Candara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chemeClr val="accent6">
              <a:hueOff val="-10717809"/>
              <a:satOff val="-95633"/>
              <a:lumOff val="55098"/>
            </a:schemeClr>
          </a:solidFill>
          <a:uFillTx/>
          <a:latin typeface="Candara"/>
          <a:ea typeface="Candara"/>
          <a:cs typeface="Candara"/>
          <a:sym typeface="Candara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chemeClr val="accent6">
              <a:hueOff val="-10717809"/>
              <a:satOff val="-95633"/>
              <a:lumOff val="55098"/>
            </a:schemeClr>
          </a:solidFill>
          <a:uFillTx/>
          <a:latin typeface="Candara"/>
          <a:ea typeface="Candara"/>
          <a:cs typeface="Candara"/>
          <a:sym typeface="Candara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chemeClr val="accent6">
              <a:hueOff val="-10717809"/>
              <a:satOff val="-95633"/>
              <a:lumOff val="55098"/>
            </a:schemeClr>
          </a:solidFill>
          <a:uFillTx/>
          <a:latin typeface="Candara"/>
          <a:ea typeface="Candara"/>
          <a:cs typeface="Candara"/>
          <a:sym typeface="Candara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chemeClr val="accent6">
              <a:hueOff val="-10717809"/>
              <a:satOff val="-95633"/>
              <a:lumOff val="55098"/>
            </a:schemeClr>
          </a:solidFill>
          <a:uFillTx/>
          <a:latin typeface="Candara"/>
          <a:ea typeface="Candara"/>
          <a:cs typeface="Candara"/>
          <a:sym typeface="Candara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chemeClr val="accent6">
              <a:hueOff val="-10717809"/>
              <a:satOff val="-95633"/>
              <a:lumOff val="55098"/>
            </a:schemeClr>
          </a:solidFill>
          <a:uFillTx/>
          <a:latin typeface="Candara"/>
          <a:ea typeface="Candara"/>
          <a:cs typeface="Candara"/>
          <a:sym typeface="Candara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chemeClr val="accent6">
              <a:hueOff val="-10717809"/>
              <a:satOff val="-95633"/>
              <a:lumOff val="55098"/>
            </a:schemeClr>
          </a:solidFill>
          <a:uFillTx/>
          <a:latin typeface="Candara"/>
          <a:ea typeface="Candara"/>
          <a:cs typeface="Candara"/>
          <a:sym typeface="Candara"/>
        </a:defRPr>
      </a:lvl9pPr>
    </p:titleStyle>
    <p:bodyStyle>
      <a:lvl1pPr marL="274320" marR="0" indent="-27432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Symbol"/>
        <a:buChar char="*"/>
        <a:tabLst/>
        <a:defRPr sz="2400" b="0" i="0" u="none" strike="noStrike" cap="none" spc="0" baseline="0">
          <a:solidFill>
            <a:srgbClr val="073E87"/>
          </a:solidFill>
          <a:uFillTx/>
          <a:latin typeface="Candara"/>
          <a:ea typeface="Candara"/>
          <a:cs typeface="Candara"/>
          <a:sym typeface="Candara"/>
        </a:defRPr>
      </a:lvl1pPr>
      <a:lvl2pPr marL="601201" marR="0" indent="-29925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Symbol"/>
        <a:buChar char="*"/>
        <a:tabLst/>
        <a:defRPr sz="2400" b="0" i="0" u="none" strike="noStrike" cap="none" spc="0" baseline="0">
          <a:solidFill>
            <a:srgbClr val="073E87"/>
          </a:solidFill>
          <a:uFillTx/>
          <a:latin typeface="Candara"/>
          <a:ea typeface="Candara"/>
          <a:cs typeface="Candara"/>
          <a:sym typeface="Candara"/>
        </a:defRPr>
      </a:lvl2pPr>
      <a:lvl3pPr marL="901382" marR="0" indent="-274319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Symbol"/>
        <a:buChar char="*"/>
        <a:tabLst/>
        <a:defRPr sz="2400" b="0" i="0" u="none" strike="noStrike" cap="none" spc="0" baseline="0">
          <a:solidFill>
            <a:srgbClr val="073E87"/>
          </a:solidFill>
          <a:uFillTx/>
          <a:latin typeface="Candara"/>
          <a:ea typeface="Candara"/>
          <a:cs typeface="Candara"/>
          <a:sym typeface="Candara"/>
        </a:defRPr>
      </a:lvl3pPr>
      <a:lvl4pPr marL="1219200" marR="0" indent="-3048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Symbol"/>
        <a:buChar char="*"/>
        <a:tabLst/>
        <a:defRPr sz="2400" b="0" i="0" u="none" strike="noStrike" cap="none" spc="0" baseline="0">
          <a:solidFill>
            <a:srgbClr val="073E87"/>
          </a:solidFill>
          <a:uFillTx/>
          <a:latin typeface="Candara"/>
          <a:ea typeface="Candara"/>
          <a:cs typeface="Candara"/>
          <a:sym typeface="Candara"/>
        </a:defRPr>
      </a:lvl4pPr>
      <a:lvl5pPr marL="1577339" marR="0" indent="-3429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Symbol"/>
        <a:buChar char="*"/>
        <a:tabLst/>
        <a:defRPr sz="2400" b="0" i="0" u="none" strike="noStrike" cap="none" spc="0" baseline="0">
          <a:solidFill>
            <a:srgbClr val="073E87"/>
          </a:solidFill>
          <a:uFillTx/>
          <a:latin typeface="Candara"/>
          <a:ea typeface="Candara"/>
          <a:cs typeface="Candara"/>
          <a:sym typeface="Candara"/>
        </a:defRPr>
      </a:lvl5pPr>
      <a:lvl6pPr marL="1946365" marR="0" indent="-391885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Symbol"/>
        <a:buChar char="*"/>
        <a:tabLst/>
        <a:defRPr sz="2400" b="0" i="0" u="none" strike="noStrike" cap="none" spc="0" baseline="0">
          <a:solidFill>
            <a:srgbClr val="073E87"/>
          </a:solidFill>
          <a:uFillTx/>
          <a:latin typeface="Candara"/>
          <a:ea typeface="Candara"/>
          <a:cs typeface="Candara"/>
          <a:sym typeface="Candara"/>
        </a:defRPr>
      </a:lvl6pPr>
      <a:lvl7pPr marL="2266405" marR="0" indent="-391885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Symbol"/>
        <a:buChar char="*"/>
        <a:tabLst/>
        <a:defRPr sz="2400" b="0" i="0" u="none" strike="noStrike" cap="none" spc="0" baseline="0">
          <a:solidFill>
            <a:srgbClr val="073E87"/>
          </a:solidFill>
          <a:uFillTx/>
          <a:latin typeface="Candara"/>
          <a:ea typeface="Candara"/>
          <a:cs typeface="Candara"/>
          <a:sym typeface="Candara"/>
        </a:defRPr>
      </a:lvl7pPr>
      <a:lvl8pPr marL="2586445" marR="0" indent="-391885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Symbol"/>
        <a:buChar char="*"/>
        <a:tabLst/>
        <a:defRPr sz="2400" b="0" i="0" u="none" strike="noStrike" cap="none" spc="0" baseline="0">
          <a:solidFill>
            <a:srgbClr val="073E87"/>
          </a:solidFill>
          <a:uFillTx/>
          <a:latin typeface="Candara"/>
          <a:ea typeface="Candara"/>
          <a:cs typeface="Candara"/>
          <a:sym typeface="Candara"/>
        </a:defRPr>
      </a:lvl8pPr>
      <a:lvl9pPr marL="2906485" marR="0" indent="-391885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Symbol"/>
        <a:buChar char="*"/>
        <a:tabLst/>
        <a:defRPr sz="2400" b="0" i="0" u="none" strike="noStrike" cap="none" spc="0" baseline="0">
          <a:solidFill>
            <a:srgbClr val="073E87"/>
          </a:solidFill>
          <a:uFillTx/>
          <a:latin typeface="Candara"/>
          <a:ea typeface="Candara"/>
          <a:cs typeface="Candara"/>
          <a:sym typeface="Candara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1pPr>
      <a:lvl2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2pPr>
      <a:lvl3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3pPr>
      <a:lvl4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4pPr>
      <a:lvl5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5pPr>
      <a:lvl6pPr marL="0" marR="0" indent="22860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6pPr>
      <a:lvl7pPr marL="0" marR="0" indent="2743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7pPr>
      <a:lvl8pPr marL="0" marR="0" indent="3200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8pPr>
      <a:lvl9pPr marL="0" marR="0" indent="3657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標題 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112學年度上學期</a:t>
            </a:r>
          </a:p>
          <a:p>
            <a:r>
              <a:t>第2次家長委員會</a:t>
            </a:r>
          </a:p>
        </p:txBody>
      </p:sp>
      <p:sp>
        <p:nvSpPr>
          <p:cNvPr id="135" name="副標題 2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342900" indent="-342900">
              <a:buClr>
                <a:schemeClr val="accent1"/>
              </a:buClr>
              <a:buSzPct val="100000"/>
              <a:buFont typeface="Arial"/>
              <a:buChar char="•"/>
              <a:defRPr b="1"/>
            </a:pPr>
            <a:r>
              <a:t>日期：10月18日(星期三)</a:t>
            </a:r>
          </a:p>
          <a:p>
            <a:pPr marL="342900" indent="-342900">
              <a:buClr>
                <a:schemeClr val="accent1"/>
              </a:buClr>
              <a:buSzPct val="100000"/>
              <a:buFont typeface="Arial"/>
              <a:buChar char="•"/>
              <a:defRPr b="1"/>
            </a:pPr>
            <a:r>
              <a:t>時間：晚上6：30 </a:t>
            </a:r>
          </a:p>
          <a:p>
            <a:pPr marL="342900" indent="-342900">
              <a:buClr>
                <a:schemeClr val="accent1"/>
              </a:buClr>
              <a:buSzPct val="100000"/>
              <a:buFont typeface="Arial"/>
              <a:buChar char="•"/>
              <a:defRPr b="1"/>
            </a:pPr>
            <a:r>
              <a:t>地點：福樂餐廳</a:t>
            </a:r>
          </a:p>
        </p:txBody>
      </p:sp>
      <p:sp>
        <p:nvSpPr>
          <p:cNvPr id="136" name="投影片編號版面配置區 3"/>
          <p:cNvSpPr txBox="1">
            <a:spLocks noGrp="1"/>
          </p:cNvSpPr>
          <p:nvPr>
            <p:ph type="sldNum" sz="quarter" idx="2"/>
          </p:nvPr>
        </p:nvSpPr>
        <p:spPr>
          <a:xfrm>
            <a:off x="4486630" y="6317155"/>
            <a:ext cx="170742" cy="2311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</a:t>
            </a:fld>
            <a:endParaRPr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標題 1"/>
          <p:cNvSpPr txBox="1">
            <a:spLocks noGrp="1"/>
          </p:cNvSpPr>
          <p:nvPr>
            <p:ph type="title"/>
          </p:nvPr>
        </p:nvSpPr>
        <p:spPr>
          <a:xfrm>
            <a:off x="457201" y="929454"/>
            <a:ext cx="8229600" cy="1252729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專案</a:t>
            </a:r>
            <a:endParaRPr dirty="0"/>
          </a:p>
        </p:txBody>
      </p:sp>
      <p:graphicFrame>
        <p:nvGraphicFramePr>
          <p:cNvPr id="167" name="表格 2"/>
          <p:cNvGraphicFramePr/>
          <p:nvPr>
            <p:extLst>
              <p:ext uri="{D42A27DB-BD31-4B8C-83A1-F6EECF244321}">
                <p14:modId xmlns:p14="http://schemas.microsoft.com/office/powerpoint/2010/main" val="1368843228"/>
              </p:ext>
            </p:extLst>
          </p:nvPr>
        </p:nvGraphicFramePr>
        <p:xfrm>
          <a:off x="927100" y="2697159"/>
          <a:ext cx="7289802" cy="2716908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692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16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1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79227">
                <a:tc gridSpan="2">
                  <a:txBody>
                    <a:bodyPr/>
                    <a:lstStyle/>
                    <a:p>
                      <a:pPr>
                        <a:defRPr sz="2000"/>
                      </a:pPr>
                      <a:r>
                        <a:rPr dirty="0" err="1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大類</a:t>
                      </a:r>
                      <a:endParaRPr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2000"/>
                      </a:pPr>
                      <a:r>
                        <a:rPr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項目名稱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2000"/>
                      </a:pPr>
                      <a:r>
                        <a:rPr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預算金額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2000"/>
                      </a:pPr>
                      <a:r>
                        <a:rPr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備註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9227">
                <a:tc rowSpan="3">
                  <a:txBody>
                    <a:bodyPr/>
                    <a:lstStyle/>
                    <a:p>
                      <a:pPr>
                        <a:defRPr sz="2000"/>
                      </a:pPr>
                      <a:r>
                        <a:rPr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專</a:t>
                      </a:r>
                      <a:br>
                        <a:rPr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</a:br>
                      <a:r>
                        <a:rPr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案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defRPr sz="2000"/>
                      </a:pPr>
                      <a:r>
                        <a:rPr dirty="0" err="1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弱勢協助</a:t>
                      </a:r>
                      <a:endParaRPr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2000"/>
                      </a:pPr>
                      <a:r>
                        <a:rPr dirty="0" err="1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弱勢</a:t>
                      </a:r>
                      <a:r>
                        <a:rPr lang="zh-TW" altLang="en-US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學生</a:t>
                      </a:r>
                      <a:r>
                        <a:rPr dirty="0" err="1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急難緊急救助</a:t>
                      </a:r>
                      <a:endParaRPr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lang="en-US" altLang="zh-TW" sz="20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sz="20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0,000 </a:t>
                      </a:r>
                      <a:endParaRPr sz="20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9227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2000"/>
                      </a:pPr>
                      <a:r>
                        <a:rPr dirty="0" err="1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清寒學生參與活動補助</a:t>
                      </a:r>
                      <a:endParaRPr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200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50,000 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9227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2000"/>
                      </a:pPr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總</a:t>
                      </a:r>
                      <a:r>
                        <a:rPr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計</a:t>
                      </a:r>
                      <a:endParaRPr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2000"/>
                      </a:pPr>
                      <a:r>
                        <a:rPr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　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altLang="zh-TW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0,000 </a:t>
                      </a:r>
                      <a:endParaRPr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2000" b="1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內容版面配置區 1"/>
          <p:cNvSpPr txBox="1">
            <a:spLocks noGrp="1"/>
          </p:cNvSpPr>
          <p:nvPr>
            <p:ph type="body" sz="half" idx="1"/>
          </p:nvPr>
        </p:nvSpPr>
        <p:spPr>
          <a:xfrm>
            <a:off x="872067" y="2675466"/>
            <a:ext cx="7408334" cy="2121686"/>
          </a:xfrm>
          <a:prstGeom prst="rect">
            <a:avLst/>
          </a:prstGeom>
        </p:spPr>
        <p:txBody>
          <a:bodyPr/>
          <a:lstStyle/>
          <a:p>
            <a:r>
              <a:t>各處室預算審核</a:t>
            </a:r>
          </a:p>
          <a:p>
            <a:r>
              <a:t>臨時動議</a:t>
            </a:r>
          </a:p>
        </p:txBody>
      </p:sp>
      <p:sp>
        <p:nvSpPr>
          <p:cNvPr id="139" name="標題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議題</a:t>
            </a:r>
          </a:p>
        </p:txBody>
      </p:sp>
      <p:sp>
        <p:nvSpPr>
          <p:cNvPr id="140" name="投影片編號版面配置區 3"/>
          <p:cNvSpPr txBox="1">
            <a:spLocks noGrp="1"/>
          </p:cNvSpPr>
          <p:nvPr>
            <p:ph type="sldNum" sz="quarter" idx="2"/>
          </p:nvPr>
        </p:nvSpPr>
        <p:spPr>
          <a:xfrm>
            <a:off x="4486630" y="6317155"/>
            <a:ext cx="170742" cy="2311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標題 1"/>
          <p:cNvSpPr txBox="1">
            <a:spLocks noGrp="1"/>
          </p:cNvSpPr>
          <p:nvPr>
            <p:ph type="ctrTitle"/>
          </p:nvPr>
        </p:nvSpPr>
        <p:spPr>
          <a:xfrm>
            <a:off x="685800" y="1825462"/>
            <a:ext cx="7772400" cy="1780109"/>
          </a:xfrm>
          <a:prstGeom prst="rect">
            <a:avLst/>
          </a:prstGeom>
        </p:spPr>
        <p:txBody>
          <a:bodyPr/>
          <a:lstStyle/>
          <a:p>
            <a:r>
              <a:t>112各處室預算</a:t>
            </a:r>
          </a:p>
        </p:txBody>
      </p:sp>
      <p:sp>
        <p:nvSpPr>
          <p:cNvPr id="143" name="投影片編號版面配置區 3"/>
          <p:cNvSpPr txBox="1">
            <a:spLocks noGrp="1"/>
          </p:cNvSpPr>
          <p:nvPr>
            <p:ph type="sldNum" sz="quarter" idx="2"/>
          </p:nvPr>
        </p:nvSpPr>
        <p:spPr>
          <a:xfrm>
            <a:off x="4486630" y="6317155"/>
            <a:ext cx="170742" cy="2311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5" name="表格 5"/>
          <p:cNvGraphicFramePr/>
          <p:nvPr>
            <p:extLst>
              <p:ext uri="{D42A27DB-BD31-4B8C-83A1-F6EECF244321}">
                <p14:modId xmlns:p14="http://schemas.microsoft.com/office/powerpoint/2010/main" val="384150576"/>
              </p:ext>
            </p:extLst>
          </p:nvPr>
        </p:nvGraphicFramePr>
        <p:xfrm>
          <a:off x="903064" y="1350273"/>
          <a:ext cx="7545336" cy="5184822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2590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7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01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3350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2000"/>
                        <a:t>單位</a:t>
                      </a:r>
                    </a:p>
                  </a:txBody>
                  <a:tcPr marL="8140" marR="8140" marT="8140" marB="814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t>學年度預算金額</a:t>
                      </a:r>
                    </a:p>
                  </a:txBody>
                  <a:tcPr marL="8140" marR="8140" marT="8140" marB="814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t>專款</a:t>
                      </a:r>
                    </a:p>
                  </a:txBody>
                  <a:tcPr marL="8140" marR="8140" marT="8140" marB="814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4496">
                <a:tc>
                  <a:txBody>
                    <a:bodyPr/>
                    <a:lstStyle/>
                    <a:p>
                      <a:pPr>
                        <a:defRPr sz="2000">
                          <a:latin typeface="Arial Black"/>
                          <a:ea typeface="Arial Black"/>
                          <a:cs typeface="Arial Black"/>
                          <a:sym typeface="Arial Black"/>
                        </a:defRPr>
                      </a:pPr>
                      <a:r>
                        <a:rPr>
                          <a:latin typeface="+mn-lt"/>
                          <a:ea typeface="+mn-ea"/>
                          <a:cs typeface="+mn-cs"/>
                          <a:sym typeface="Helvetica"/>
                        </a:rPr>
                        <a:t>教務處</a:t>
                      </a:r>
                    </a:p>
                  </a:txBody>
                  <a:tcPr marL="8140" marR="8140" marT="8140" marB="814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2000" dirty="0"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301,700</a:t>
                      </a:r>
                    </a:p>
                  </a:txBody>
                  <a:tcPr marL="8140" marR="8140" marT="8140" marB="814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2000"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52,000</a:t>
                      </a:r>
                    </a:p>
                  </a:txBody>
                  <a:tcPr marL="8140" marR="8140" marT="8140" marB="814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4496">
                <a:tc>
                  <a:txBody>
                    <a:bodyPr/>
                    <a:lstStyle/>
                    <a:p>
                      <a:pPr>
                        <a:defRPr sz="2000">
                          <a:latin typeface="Arial Black"/>
                          <a:ea typeface="Arial Black"/>
                          <a:cs typeface="Arial Black"/>
                          <a:sym typeface="Arial Black"/>
                        </a:defRPr>
                      </a:pPr>
                      <a:r>
                        <a:rPr>
                          <a:latin typeface="+mn-lt"/>
                          <a:ea typeface="+mn-ea"/>
                          <a:cs typeface="+mn-cs"/>
                          <a:sym typeface="Helvetica"/>
                        </a:rPr>
                        <a:t>學務處</a:t>
                      </a:r>
                    </a:p>
                  </a:txBody>
                  <a:tcPr marL="8140" marR="8140" marT="8140" marB="814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2000" dirty="0" smtClean="0"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4</a:t>
                      </a:r>
                      <a:r>
                        <a:rPr lang="en-US" altLang="zh-TW" sz="2000" dirty="0" smtClean="0"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2</a:t>
                      </a:r>
                      <a:r>
                        <a:rPr sz="2000" dirty="0" smtClean="0"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8,000</a:t>
                      </a:r>
                      <a:endParaRPr sz="2000" dirty="0">
                        <a:latin typeface="Arial Black"/>
                        <a:ea typeface="Arial Black"/>
                        <a:cs typeface="Arial Black"/>
                        <a:sym typeface="Arial Black"/>
                      </a:endParaRPr>
                    </a:p>
                  </a:txBody>
                  <a:tcPr marL="8140" marR="8140" marT="8140" marB="814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lang="en-US" altLang="zh-TW" sz="2000" dirty="0" smtClean="0"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5</a:t>
                      </a:r>
                      <a:r>
                        <a:rPr sz="2000" dirty="0" smtClean="0"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0,000</a:t>
                      </a:r>
                      <a:endParaRPr sz="2000" dirty="0">
                        <a:latin typeface="Arial Black"/>
                        <a:ea typeface="Arial Black"/>
                        <a:cs typeface="Arial Black"/>
                        <a:sym typeface="Arial Black"/>
                      </a:endParaRPr>
                    </a:p>
                  </a:txBody>
                  <a:tcPr marL="8140" marR="8140" marT="8140" marB="814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4496">
                <a:tc>
                  <a:txBody>
                    <a:bodyPr/>
                    <a:lstStyle/>
                    <a:p>
                      <a:pPr>
                        <a:defRPr sz="2000">
                          <a:latin typeface="Arial Black"/>
                          <a:ea typeface="Arial Black"/>
                          <a:cs typeface="Arial Black"/>
                          <a:sym typeface="Arial Black"/>
                        </a:defRPr>
                      </a:pPr>
                      <a:r>
                        <a:rPr>
                          <a:latin typeface="+mn-lt"/>
                          <a:ea typeface="+mn-ea"/>
                          <a:cs typeface="+mn-cs"/>
                          <a:sym typeface="Helvetica"/>
                        </a:rPr>
                        <a:t>總務處</a:t>
                      </a:r>
                    </a:p>
                  </a:txBody>
                  <a:tcPr marL="8140" marR="8140" marT="8140" marB="814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2000"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171,000 </a:t>
                      </a:r>
                    </a:p>
                  </a:txBody>
                  <a:tcPr marL="8140" marR="8140" marT="8140" marB="814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2000"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120,000</a:t>
                      </a:r>
                    </a:p>
                  </a:txBody>
                  <a:tcPr marL="8140" marR="8140" marT="8140" marB="814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4496">
                <a:tc>
                  <a:txBody>
                    <a:bodyPr/>
                    <a:lstStyle/>
                    <a:p>
                      <a:pPr>
                        <a:defRPr sz="2000">
                          <a:latin typeface="Arial Black"/>
                          <a:ea typeface="Arial Black"/>
                          <a:cs typeface="Arial Black"/>
                          <a:sym typeface="Arial Black"/>
                        </a:defRPr>
                      </a:pPr>
                      <a:r>
                        <a:rPr>
                          <a:latin typeface="+mn-lt"/>
                          <a:ea typeface="+mn-ea"/>
                          <a:cs typeface="+mn-cs"/>
                          <a:sym typeface="Helvetica"/>
                        </a:rPr>
                        <a:t>輔導處</a:t>
                      </a:r>
                    </a:p>
                  </a:txBody>
                  <a:tcPr marL="8140" marR="8140" marT="8140" marB="814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2000"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85,000</a:t>
                      </a:r>
                    </a:p>
                  </a:txBody>
                  <a:tcPr marL="8140" marR="8140" marT="8140" marB="814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2000"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15,000</a:t>
                      </a:r>
                    </a:p>
                  </a:txBody>
                  <a:tcPr marL="8140" marR="8140" marT="8140" marB="814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4496">
                <a:tc>
                  <a:txBody>
                    <a:bodyPr/>
                    <a:lstStyle/>
                    <a:p>
                      <a:pPr>
                        <a:defRPr sz="2000">
                          <a:latin typeface="Arial Black"/>
                          <a:ea typeface="Arial Black"/>
                          <a:cs typeface="Arial Black"/>
                          <a:sym typeface="Arial Black"/>
                        </a:defRPr>
                      </a:pPr>
                      <a:r>
                        <a:rPr>
                          <a:latin typeface="+mn-lt"/>
                          <a:ea typeface="+mn-ea"/>
                          <a:cs typeface="+mn-cs"/>
                          <a:sym typeface="Helvetica"/>
                        </a:rPr>
                        <a:t>家長會</a:t>
                      </a:r>
                    </a:p>
                  </a:txBody>
                  <a:tcPr marL="8140" marR="8140" marT="8140" marB="814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2000" dirty="0" smtClean="0"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1</a:t>
                      </a:r>
                      <a:r>
                        <a:rPr lang="en-US" altLang="zh-TW" sz="2000" dirty="0" smtClean="0"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46</a:t>
                      </a:r>
                      <a:r>
                        <a:rPr sz="2000" dirty="0" smtClean="0"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,</a:t>
                      </a:r>
                      <a:r>
                        <a:rPr lang="en-US" altLang="zh-TW" sz="2000" dirty="0" smtClean="0"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8</a:t>
                      </a:r>
                      <a:r>
                        <a:rPr sz="2000" dirty="0" smtClean="0"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00 </a:t>
                      </a:r>
                      <a:endParaRPr sz="2000" dirty="0">
                        <a:latin typeface="Arial Black"/>
                        <a:ea typeface="Arial Black"/>
                        <a:cs typeface="Arial Black"/>
                        <a:sym typeface="Arial Black"/>
                      </a:endParaRPr>
                    </a:p>
                  </a:txBody>
                  <a:tcPr marL="8140" marR="8140" marT="8140" marB="814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2000">
                          <a:latin typeface="Arial Black"/>
                          <a:ea typeface="Arial Black"/>
                          <a:cs typeface="Arial Black"/>
                          <a:sym typeface="Arial Black"/>
                        </a:defRPr>
                      </a:pPr>
                      <a:endParaRPr/>
                    </a:p>
                  </a:txBody>
                  <a:tcPr marL="8140" marR="8140" marT="8140" marB="814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4496">
                <a:tc>
                  <a:txBody>
                    <a:bodyPr/>
                    <a:lstStyle/>
                    <a:p>
                      <a:pPr>
                        <a:defRPr sz="2000">
                          <a:latin typeface="Arial Black"/>
                          <a:ea typeface="Arial Black"/>
                          <a:cs typeface="Arial Black"/>
                          <a:sym typeface="Arial Black"/>
                        </a:defRPr>
                      </a:pPr>
                      <a:r>
                        <a:rPr>
                          <a:latin typeface="+mn-lt"/>
                          <a:ea typeface="+mn-ea"/>
                          <a:cs typeface="+mn-cs"/>
                          <a:sym typeface="Helvetica"/>
                        </a:rPr>
                        <a:t>專案</a:t>
                      </a:r>
                      <a:r>
                        <a:t>(</a:t>
                      </a:r>
                      <a:r>
                        <a:rPr>
                          <a:latin typeface="+mn-lt"/>
                          <a:ea typeface="+mn-ea"/>
                          <a:cs typeface="+mn-cs"/>
                          <a:sym typeface="Helvetica"/>
                        </a:rPr>
                        <a:t>弱勢協助</a:t>
                      </a:r>
                      <a:r>
                        <a:t>)</a:t>
                      </a:r>
                    </a:p>
                  </a:txBody>
                  <a:tcPr marL="8140" marR="8140" marT="8140" marB="814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2000">
                          <a:latin typeface="Arial Black"/>
                          <a:ea typeface="Arial Black"/>
                          <a:cs typeface="Arial Black"/>
                          <a:sym typeface="Arial Black"/>
                        </a:defRPr>
                      </a:pPr>
                      <a:endParaRPr/>
                    </a:p>
                  </a:txBody>
                  <a:tcPr marL="8140" marR="8140" marT="8140" marB="814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2000" dirty="0" smtClean="0"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1</a:t>
                      </a:r>
                      <a:r>
                        <a:rPr lang="en-US" altLang="zh-TW" sz="2000" dirty="0" smtClean="0"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0</a:t>
                      </a:r>
                      <a:r>
                        <a:rPr sz="2000" dirty="0" smtClean="0"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0,000</a:t>
                      </a:r>
                      <a:endParaRPr sz="2000" dirty="0">
                        <a:latin typeface="Arial Black"/>
                        <a:ea typeface="Arial Black"/>
                        <a:cs typeface="Arial Black"/>
                        <a:sym typeface="Arial Black"/>
                      </a:endParaRPr>
                    </a:p>
                  </a:txBody>
                  <a:tcPr marL="8140" marR="8140" marT="8140" marB="814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4496">
                <a:tc>
                  <a:txBody>
                    <a:bodyPr/>
                    <a:lstStyle/>
                    <a:p>
                      <a:pPr>
                        <a:defRPr sz="2000">
                          <a:latin typeface="Arial Black"/>
                          <a:ea typeface="Arial Black"/>
                          <a:cs typeface="Arial Black"/>
                          <a:sym typeface="Arial Black"/>
                        </a:defRPr>
                      </a:pPr>
                      <a:r>
                        <a:rPr>
                          <a:latin typeface="+mn-lt"/>
                          <a:ea typeface="+mn-ea"/>
                          <a:cs typeface="+mn-cs"/>
                          <a:sym typeface="Helvetica"/>
                        </a:rPr>
                        <a:t>合計　</a:t>
                      </a:r>
                    </a:p>
                  </a:txBody>
                  <a:tcPr marL="8140" marR="8140" marT="8140" marB="814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2000" dirty="0" smtClean="0"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1,1</a:t>
                      </a:r>
                      <a:r>
                        <a:rPr lang="en-US" altLang="zh-TW" sz="2000" dirty="0" smtClean="0"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3</a:t>
                      </a:r>
                      <a:r>
                        <a:rPr sz="2000" dirty="0" smtClean="0"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2,</a:t>
                      </a:r>
                      <a:r>
                        <a:rPr lang="en-US" altLang="zh-TW" sz="2000" dirty="0" smtClean="0"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5</a:t>
                      </a:r>
                      <a:r>
                        <a:rPr sz="2000" dirty="0" smtClean="0"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00</a:t>
                      </a:r>
                      <a:endParaRPr sz="2000" dirty="0">
                        <a:latin typeface="Arial Black"/>
                        <a:ea typeface="Arial Black"/>
                        <a:cs typeface="Arial Black"/>
                        <a:sym typeface="Arial Black"/>
                      </a:endParaRPr>
                    </a:p>
                  </a:txBody>
                  <a:tcPr marL="8140" marR="8140" marT="8140" marB="814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lang="en-US" altLang="zh-TW" sz="2000" dirty="0" smtClean="0"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33</a:t>
                      </a:r>
                      <a:r>
                        <a:rPr sz="2000" dirty="0" smtClean="0"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7,000</a:t>
                      </a:r>
                      <a:endParaRPr sz="2000" dirty="0">
                        <a:latin typeface="Arial Black"/>
                        <a:ea typeface="Arial Black"/>
                        <a:cs typeface="Arial Black"/>
                        <a:sym typeface="Arial Black"/>
                      </a:endParaRPr>
                    </a:p>
                  </a:txBody>
                  <a:tcPr marL="8140" marR="8140" marT="8140" marB="814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6" name="標題 3"/>
          <p:cNvSpPr txBox="1">
            <a:spLocks noGrp="1"/>
          </p:cNvSpPr>
          <p:nvPr>
            <p:ph type="title"/>
          </p:nvPr>
        </p:nvSpPr>
        <p:spPr>
          <a:xfrm>
            <a:off x="552310" y="407141"/>
            <a:ext cx="7772401" cy="779789"/>
          </a:xfrm>
          <a:prstGeom prst="rect">
            <a:avLst/>
          </a:prstGeom>
        </p:spPr>
        <p:txBody>
          <a:bodyPr anchor="b"/>
          <a:lstStyle/>
          <a:p>
            <a:pPr defTabSz="804672">
              <a:defRPr sz="3872"/>
            </a:pPr>
            <a:r>
              <a:t>112預算總表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標題 2"/>
          <p:cNvSpPr txBox="1">
            <a:spLocks noGrp="1"/>
          </p:cNvSpPr>
          <p:nvPr>
            <p:ph type="title"/>
          </p:nvPr>
        </p:nvSpPr>
        <p:spPr>
          <a:xfrm>
            <a:off x="457198" y="148888"/>
            <a:ext cx="8229601" cy="1252729"/>
          </a:xfrm>
          <a:prstGeom prst="rect">
            <a:avLst/>
          </a:prstGeom>
        </p:spPr>
        <p:txBody>
          <a:bodyPr/>
          <a:lstStyle/>
          <a:p>
            <a:r>
              <a:t>教務處</a:t>
            </a:r>
          </a:p>
        </p:txBody>
      </p:sp>
      <p:graphicFrame>
        <p:nvGraphicFramePr>
          <p:cNvPr id="149" name="表格 3"/>
          <p:cNvGraphicFramePr/>
          <p:nvPr>
            <p:extLst>
              <p:ext uri="{D42A27DB-BD31-4B8C-83A1-F6EECF244321}">
                <p14:modId xmlns:p14="http://schemas.microsoft.com/office/powerpoint/2010/main" val="3637107689"/>
              </p:ext>
            </p:extLst>
          </p:nvPr>
        </p:nvGraphicFramePr>
        <p:xfrm>
          <a:off x="493187" y="1336830"/>
          <a:ext cx="8313678" cy="5204112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622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0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60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68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73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6301">
                <a:tc gridSpan="2"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dirty="0" err="1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大類</a:t>
                      </a:r>
                      <a:endParaRPr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標楷體-繁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項目名稱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預算金額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備註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799">
                <a:tc rowSpan="11"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dirty="0" err="1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教務處</a:t>
                      </a:r>
                      <a:endParaRPr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校本課程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dirty="0" err="1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校慶</a:t>
                      </a:r>
                      <a:r>
                        <a:rPr dirty="0" err="1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、音</a:t>
                      </a:r>
                      <a:r>
                        <a:rPr lang="zh-TW" altLang="en-US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樂會、</a:t>
                      </a:r>
                      <a:endParaRPr lang="en-US" altLang="zh-TW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標楷體-繁"/>
                      </a:endParaRPr>
                    </a:p>
                    <a:p>
                      <a:pPr>
                        <a:defRPr sz="1800"/>
                      </a:pPr>
                      <a:r>
                        <a:rPr dirty="0" err="1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藝術週</a:t>
                      </a:r>
                      <a:r>
                        <a:rPr dirty="0" err="1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、國際週課程</a:t>
                      </a:r>
                      <a:endParaRPr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標楷體-繁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120,000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>
                          <a:latin typeface="標楷體-繁"/>
                          <a:ea typeface="標楷體-繁"/>
                          <a:cs typeface="標楷體-繁"/>
                          <a:sym typeface="標楷體-繁"/>
                        </a:defRPr>
                      </a:pPr>
                      <a:endParaRPr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675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科學教育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科學競賽準備費用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30,000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>
                          <a:latin typeface="標楷體-繁"/>
                          <a:ea typeface="標楷體-繁"/>
                          <a:cs typeface="標楷體-繁"/>
                          <a:sym typeface="標楷體-繁"/>
                        </a:defRPr>
                      </a:pPr>
                      <a:endParaRPr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465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dirty="0" err="1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一般教務</a:t>
                      </a:r>
                      <a:r>
                        <a:rPr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
　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三年級模擬考進步獎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11,200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>
                          <a:latin typeface="標楷體-繁"/>
                          <a:ea typeface="標楷體-繁"/>
                          <a:cs typeface="標楷體-繁"/>
                          <a:sym typeface="標楷體-繁"/>
                        </a:defRPr>
                      </a:pPr>
                      <a:r>
                        <a:rPr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14班*2*100*4次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212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會考陪考津貼及膳費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55,000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標楷體-繁"/>
                          <a:ea typeface="標楷體-繁"/>
                          <a:cs typeface="標楷體-繁"/>
                          <a:sym typeface="標楷體-繁"/>
                        </a:defRPr>
                      </a:pPr>
                      <a:r>
                        <a:rPr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1500*30人</a:t>
                      </a:r>
                      <a:r>
                        <a:rPr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新細明體"/>
                        </a:rPr>
                        <a:t>、5000元膳費、5000元雜支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675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校內競賽活動補助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10,000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latin typeface="標楷體-繁"/>
                          <a:ea typeface="標楷體-繁"/>
                          <a:cs typeface="標楷體-繁"/>
                          <a:sym typeface="標楷體-繁"/>
                        </a:defRPr>
                      </a:pPr>
                      <a:endParaRPr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465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800">
                          <a:latin typeface="標楷體-繁"/>
                          <a:ea typeface="標楷體-繁"/>
                          <a:cs typeface="標楷體-繁"/>
                          <a:sym typeface="標楷體-繁"/>
                        </a:defRPr>
                      </a:pPr>
                      <a:r>
                        <a:rPr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圖書採購補助（每生10元）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26,000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標楷體-繁"/>
                          <a:ea typeface="標楷體-繁"/>
                          <a:cs typeface="標楷體-繁"/>
                          <a:sym typeface="標楷體-繁"/>
                        </a:defRPr>
                      </a:pPr>
                      <a:r>
                        <a:rPr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1300*10元*2學期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675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資訊耗材補助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35,000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latin typeface="標楷體-繁"/>
                          <a:ea typeface="標楷體-繁"/>
                          <a:cs typeface="標楷體-繁"/>
                          <a:sym typeface="標楷體-繁"/>
                        </a:defRPr>
                      </a:pPr>
                      <a:endParaRPr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675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新生登記加班費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4,500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endParaRPr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7302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課程發表及課程發展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10,000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latin typeface="標楷體-繁"/>
                          <a:ea typeface="標楷體-繁"/>
                          <a:cs typeface="標楷體-繁"/>
                          <a:sym typeface="標楷體-繁"/>
                        </a:defRPr>
                      </a:pPr>
                      <a:endParaRPr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7302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專款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教室內投影機老舊汰換補助　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52,000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 dirty="0" err="1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課輔專款</a:t>
                      </a:r>
                      <a:endParaRPr sz="14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標楷體-繁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675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總計</a:t>
                      </a:r>
                      <a:r>
                        <a:rPr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不含專款</a:t>
                      </a:r>
                      <a:r>
                        <a:rPr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600">
                          <a:solidFill>
                            <a:srgbClr val="FF0000"/>
                          </a:solidFill>
                          <a:latin typeface="標楷體-繁"/>
                          <a:ea typeface="標楷體-繁"/>
                          <a:cs typeface="標楷體-繁"/>
                          <a:sym typeface="標楷體-繁"/>
                        </a:defRPr>
                      </a:pPr>
                      <a:endParaRPr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301,700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400">
                          <a:solidFill>
                            <a:srgbClr val="FF0000"/>
                          </a:solidFill>
                          <a:latin typeface="標楷體-繁"/>
                          <a:ea typeface="標楷體-繁"/>
                          <a:cs typeface="標楷體-繁"/>
                          <a:sym typeface="標楷體-繁"/>
                        </a:defRPr>
                      </a:pPr>
                      <a:endParaRPr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標題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學務處</a:t>
            </a:r>
          </a:p>
        </p:txBody>
      </p:sp>
      <p:graphicFrame>
        <p:nvGraphicFramePr>
          <p:cNvPr id="152" name="表格 2"/>
          <p:cNvGraphicFramePr/>
          <p:nvPr>
            <p:extLst>
              <p:ext uri="{D42A27DB-BD31-4B8C-83A1-F6EECF244321}">
                <p14:modId xmlns:p14="http://schemas.microsoft.com/office/powerpoint/2010/main" val="1893162711"/>
              </p:ext>
            </p:extLst>
          </p:nvPr>
        </p:nvGraphicFramePr>
        <p:xfrm>
          <a:off x="394757" y="1635030"/>
          <a:ext cx="8354483" cy="476825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6021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99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34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4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89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9648">
                <a:tc gridSpan="2"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dirty="0" err="1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大類</a:t>
                      </a:r>
                      <a:endParaRPr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標楷體-繁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項目名稱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預算金額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備註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7279">
                <a:tc rowSpan="7"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dirty="0" err="1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學務處</a:t>
                      </a:r>
                      <a:endParaRPr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標楷體-繁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社團發展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>
                          <a:latin typeface="標楷體-繁"/>
                          <a:ea typeface="標楷體-繁"/>
                          <a:cs typeface="標楷體-繁"/>
                          <a:sym typeface="標楷體-繁"/>
                        </a:defRPr>
                      </a:pPr>
                      <a:r>
                        <a:rPr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社團活動(成發、鐘點費、材料費…)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1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8</a:t>
                      </a:r>
                      <a:r>
                        <a:rPr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8,000</a:t>
                      </a:r>
                      <a:endParaRPr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標楷體-繁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>
                          <a:latin typeface="標楷體-繁"/>
                          <a:ea typeface="標楷體-繁"/>
                          <a:cs typeface="標楷體-繁"/>
                          <a:sym typeface="標楷體-繁"/>
                        </a:defRPr>
                      </a:pPr>
                      <a:endParaRPr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7934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dirty="0" err="1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一般學務</a:t>
                      </a:r>
                      <a:endParaRPr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標楷體-繁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>
                          <a:latin typeface="標楷體-繁"/>
                          <a:ea typeface="標楷體-繁"/>
                          <a:cs typeface="標楷體-繁"/>
                          <a:sym typeface="標楷體-繁"/>
                        </a:defRPr>
                      </a:pPr>
                      <a:r>
                        <a:rPr dirty="0" err="1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學生事務及活動經費</a:t>
                      </a:r>
                      <a:r>
                        <a:rPr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dirty="0" err="1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學生才藝競賽、表演、體育競賽及其他相關活動</a:t>
                      </a:r>
                      <a:r>
                        <a:rPr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80,000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>
                          <a:latin typeface="標楷體-繁"/>
                          <a:ea typeface="標楷體-繁"/>
                          <a:cs typeface="標楷體-繁"/>
                          <a:sym typeface="標楷體-繁"/>
                        </a:defRPr>
                      </a:pPr>
                      <a:endParaRPr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331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性平及霸凌事件調查費用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30,000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600">
                          <a:latin typeface="標楷體-繁"/>
                          <a:ea typeface="標楷體-繁"/>
                          <a:cs typeface="標楷體-繁"/>
                          <a:sym typeface="標楷體-繁"/>
                        </a:defRPr>
                      </a:pPr>
                      <a:endParaRPr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7078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dirty="0" err="1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校慶</a:t>
                      </a:r>
                      <a:r>
                        <a:rPr lang="zh-TW" altLang="en-US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活動</a:t>
                      </a:r>
                      <a:endParaRPr lang="en-US" altLang="zh-TW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標楷體-繁"/>
                      </a:endParaRPr>
                    </a:p>
                    <a:p>
                      <a:pPr>
                        <a:defRPr sz="1800"/>
                      </a:pPr>
                      <a:r>
                        <a:rPr lang="en-US" altLang="zh-TW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(</a:t>
                      </a:r>
                      <a:r>
                        <a:rPr dirty="0" err="1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禮品</a:t>
                      </a:r>
                      <a:r>
                        <a:rPr dirty="0" err="1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、刊物、舞台布置、</a:t>
                      </a:r>
                      <a:r>
                        <a:rPr dirty="0" err="1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音響等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)</a:t>
                      </a:r>
                      <a:endParaRPr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標楷體-繁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1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0</a:t>
                      </a:r>
                      <a:r>
                        <a:rPr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0,000</a:t>
                      </a:r>
                      <a:endParaRPr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標楷體-繁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>
                          <a:latin typeface="標楷體-繁"/>
                          <a:ea typeface="標楷體-繁"/>
                          <a:cs typeface="標楷體-繁"/>
                          <a:sym typeface="標楷體-繁"/>
                        </a:defRPr>
                      </a:pPr>
                      <a:endParaRPr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7882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dirty="0" err="1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校慶獎勵金</a:t>
                      </a:r>
                      <a:endParaRPr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標楷體-繁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30,000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>
                          <a:latin typeface="標楷體-繁"/>
                          <a:ea typeface="標楷體-繁"/>
                          <a:cs typeface="標楷體-繁"/>
                          <a:sym typeface="標楷體-繁"/>
                        </a:defRPr>
                      </a:pPr>
                      <a:endParaRPr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8549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專款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>
                          <a:latin typeface="標楷體-繁"/>
                          <a:ea typeface="標楷體-繁"/>
                          <a:cs typeface="標楷體-繁"/>
                          <a:sym typeface="標楷體-繁"/>
                        </a:defRPr>
                      </a:pPr>
                      <a:r>
                        <a:rPr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樂團事務(鐘點費、器材維修)　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lang="en-US" altLang="zh-TW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5</a:t>
                      </a:r>
                      <a:r>
                        <a:rPr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0,000</a:t>
                      </a:r>
                      <a:endParaRPr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標楷體-繁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>
                          <a:latin typeface="標楷體-繁"/>
                          <a:ea typeface="標楷體-繁"/>
                          <a:cs typeface="標楷體-繁"/>
                          <a:sym typeface="標楷體-繁"/>
                        </a:defRPr>
                      </a:pPr>
                      <a:endParaRPr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8549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總計</a:t>
                      </a:r>
                      <a:r>
                        <a:rPr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(</a:t>
                      </a:r>
                      <a:r>
                        <a:rPr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不含專款</a:t>
                      </a:r>
                      <a:r>
                        <a:rPr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)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>
                          <a:solidFill>
                            <a:srgbClr val="C00000"/>
                          </a:solidFill>
                          <a:latin typeface="標楷體-繁"/>
                          <a:ea typeface="標楷體-繁"/>
                          <a:cs typeface="標楷體-繁"/>
                          <a:sym typeface="標楷體-繁"/>
                        </a:defRPr>
                      </a:pPr>
                      <a:endParaRPr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4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2</a:t>
                      </a:r>
                      <a:r>
                        <a:rPr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標楷體-繁"/>
                        </a:rPr>
                        <a:t>8,000</a:t>
                      </a:r>
                      <a:endParaRPr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標楷體-繁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>
                          <a:latin typeface="標楷體-繁"/>
                          <a:ea typeface="標楷體-繁"/>
                          <a:cs typeface="標楷體-繁"/>
                          <a:sym typeface="標楷體-繁"/>
                        </a:defRPr>
                      </a:pPr>
                      <a:endParaRPr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標題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總務處</a:t>
            </a:r>
          </a:p>
        </p:txBody>
      </p:sp>
      <p:graphicFrame>
        <p:nvGraphicFramePr>
          <p:cNvPr id="155" name="表格 2"/>
          <p:cNvGraphicFramePr/>
          <p:nvPr>
            <p:extLst>
              <p:ext uri="{D42A27DB-BD31-4B8C-83A1-F6EECF244321}">
                <p14:modId xmlns:p14="http://schemas.microsoft.com/office/powerpoint/2010/main" val="3259567744"/>
              </p:ext>
            </p:extLst>
          </p:nvPr>
        </p:nvGraphicFramePr>
        <p:xfrm>
          <a:off x="323527" y="2780927"/>
          <a:ext cx="8280920" cy="3072004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620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76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8613">
                <a:tc gridSpan="2">
                  <a:txBody>
                    <a:bodyPr/>
                    <a:lstStyle/>
                    <a:p>
                      <a:pPr>
                        <a:defRPr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大類</a:t>
                      </a:r>
                      <a:endParaRPr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Helvetica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項目名稱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預算金額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備註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8615">
                <a:tc rowSpan="4"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總務處</a:t>
                      </a:r>
                      <a:endParaRPr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人事費</a:t>
                      </a:r>
                      <a:endParaRPr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Helvetica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大樓管理員津貼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18,000</a:t>
                      </a:r>
                      <a:r>
                        <a:rPr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2000</a:t>
                      </a:r>
                      <a:r>
                        <a: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元</a:t>
                      </a:r>
                      <a:r>
                        <a: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月</a:t>
                      </a:r>
                      <a:r>
                        <a: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*9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9879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環境維護費</a:t>
                      </a:r>
                      <a:endParaRPr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Helvetica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清潔費</a:t>
                      </a:r>
                      <a:endParaRPr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Helvetica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Times New Roman"/>
                        </a:rPr>
                        <a:t>153,000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solidFill>
                            <a:srgbClr val="002060"/>
                          </a:solidFill>
                        </a:defRPr>
                      </a:pPr>
                      <a:r>
                        <a:rPr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教室吊扇清潔調整</a:t>
                      </a:r>
                      <a:r>
                        <a:rPr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(50,000)</a:t>
                      </a:r>
                    </a:p>
                    <a:p>
                      <a:pPr algn="ctr">
                        <a:defRPr sz="1400">
                          <a:solidFill>
                            <a:srgbClr val="002060"/>
                          </a:solidFill>
                        </a:defRPr>
                      </a:pPr>
                      <a:r>
                        <a:rPr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廁所清潔</a:t>
                      </a:r>
                      <a:r>
                        <a:rPr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(25普+5無)</a:t>
                      </a:r>
                    </a:p>
                    <a:p>
                      <a:pPr algn="ctr">
                        <a:defRPr sz="1400">
                          <a:solidFill>
                            <a:srgbClr val="002060"/>
                          </a:solidFill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(2000*25+300*5)*2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1143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專款</a:t>
                      </a:r>
                      <a:endParaRPr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Helvetica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設施設備修繕、添購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,000</a:t>
                      </a:r>
                      <a:endParaRPr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新校舍專款</a:t>
                      </a:r>
                      <a:endParaRPr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1143">
                <a:tc vMerge="1">
                  <a:txBody>
                    <a:bodyPr/>
                    <a:lstStyle/>
                    <a:p>
                      <a:pPr algn="l">
                        <a:defRPr sz="18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dirty="0"/>
                    </a:p>
                  </a:txBody>
                  <a:tcPr marL="9525" marR="9525" marT="9525" marB="9525" anchor="ctr" horzOverflow="overflow">
                    <a:lnR w="12700">
                      <a:solidFill>
                        <a:srgbClr val="000000"/>
                      </a:solidFill>
                    </a:lnR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總計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不含專款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Helvetica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Times New Roman"/>
                        </a:rPr>
                        <a:t>1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Times New Roman"/>
                        </a:rPr>
                        <a:t>71</a:t>
                      </a:r>
                      <a:r>
                        <a:rPr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Times New Roman"/>
                        </a:rPr>
                        <a:t>,000</a:t>
                      </a:r>
                      <a:endParaRPr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Times New Roman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Helvetica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標題 1"/>
          <p:cNvSpPr txBox="1">
            <a:spLocks noGrp="1"/>
          </p:cNvSpPr>
          <p:nvPr>
            <p:ph type="title"/>
          </p:nvPr>
        </p:nvSpPr>
        <p:spPr>
          <a:xfrm>
            <a:off x="457199" y="532290"/>
            <a:ext cx="8229600" cy="1278037"/>
          </a:xfrm>
          <a:prstGeom prst="rect">
            <a:avLst/>
          </a:prstGeom>
        </p:spPr>
        <p:txBody>
          <a:bodyPr/>
          <a:lstStyle/>
          <a:p>
            <a:r>
              <a:rPr dirty="0" err="1" smtClean="0"/>
              <a:t>輔導</a:t>
            </a:r>
            <a:r>
              <a:rPr lang="zh-TW" altLang="en-US" dirty="0" smtClean="0"/>
              <a:t>處</a:t>
            </a:r>
            <a:endParaRPr dirty="0"/>
          </a:p>
        </p:txBody>
      </p:sp>
      <p:graphicFrame>
        <p:nvGraphicFramePr>
          <p:cNvPr id="159" name="表格 2"/>
          <p:cNvGraphicFramePr/>
          <p:nvPr>
            <p:extLst>
              <p:ext uri="{D42A27DB-BD31-4B8C-83A1-F6EECF244321}">
                <p14:modId xmlns:p14="http://schemas.microsoft.com/office/powerpoint/2010/main" val="781238320"/>
              </p:ext>
            </p:extLst>
          </p:nvPr>
        </p:nvGraphicFramePr>
        <p:xfrm>
          <a:off x="301277" y="2060848"/>
          <a:ext cx="8541445" cy="3528392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7793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33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39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2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23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8733">
                <a:tc gridSpan="2">
                  <a:txBody>
                    <a:bodyPr/>
                    <a:lstStyle/>
                    <a:p>
                      <a:pPr>
                        <a:defRPr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dirty="0" err="1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大類</a:t>
                      </a:r>
                      <a:endParaRPr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Helvetica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項目名稱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預算金額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備註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779">
                <a:tc rowSpan="5">
                  <a:txBody>
                    <a:bodyPr/>
                    <a:lstStyle/>
                    <a:p>
                      <a:pPr>
                        <a:defRPr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輔</a:t>
                      </a:r>
                      <a:br>
                        <a:rPr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</a:br>
                      <a:r>
                        <a:rPr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導</a:t>
                      </a:r>
                      <a:br>
                        <a:rPr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</a:br>
                      <a:r>
                        <a:rPr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處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defRPr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dirty="0" err="1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輔導</a:t>
                      </a:r>
                      <a:endParaRPr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Helvetica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dirty="0" err="1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高關生課程相關費</a:t>
                      </a:r>
                      <a:endParaRPr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Helvetica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Times New Roman"/>
                        </a:rPr>
                        <a:t>25,000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8733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dirty="0" err="1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輔導課程活動費</a:t>
                      </a:r>
                      <a:r>
                        <a:rPr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性</a:t>
                      </a:r>
                      <a:r>
                        <a:rPr lang="zh-TW" altLang="en-US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別</a:t>
                      </a:r>
                      <a:r>
                        <a:rPr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平</a:t>
                      </a:r>
                      <a:r>
                        <a:rPr lang="zh-TW" altLang="en-US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等</a:t>
                      </a:r>
                      <a:r>
                        <a:rPr dirty="0" err="1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教育</a:t>
                      </a:r>
                      <a:r>
                        <a:rPr dirty="0" err="1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、家庭教育、生命教育、生涯教育</a:t>
                      </a:r>
                      <a:r>
                        <a:rPr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等</a:t>
                      </a:r>
                      <a:r>
                        <a:rPr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Times New Roman"/>
                        </a:rPr>
                        <a:t>45,000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049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dirty="0" err="1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禮品、茶水、交通費</a:t>
                      </a:r>
                      <a:endParaRPr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Times New Roman"/>
                        </a:rPr>
                        <a:t>15,000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endParaRPr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049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lang="zh-TW" altLang="en-US" b="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專款</a:t>
                      </a:r>
                      <a:endParaRPr b="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Helvetica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b="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　</a:t>
                      </a:r>
                      <a:r>
                        <a:rPr lang="zh-TW" altLang="en-US" b="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特教班課程教學活動費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lang="en-US" altLang="zh-TW" b="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Times New Roman"/>
                        </a:rPr>
                        <a:t>1</a:t>
                      </a:r>
                      <a:r>
                        <a:rPr b="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Times New Roman"/>
                        </a:rPr>
                        <a:t>5,000</a:t>
                      </a:r>
                      <a:endParaRPr b="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Times New Roman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049">
                <a:tc vMerge="1">
                  <a:txBody>
                    <a:bodyPr/>
                    <a:lstStyle/>
                    <a:p>
                      <a:pPr>
                        <a:defRPr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lang="zh-TW" altLang="en-US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總計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(</a:t>
                      </a:r>
                      <a:r>
                        <a:rPr lang="zh-TW" altLang="en-US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不含專款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)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Helvetica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Times New Roman"/>
                        </a:rPr>
                        <a:t>85</a:t>
                      </a:r>
                      <a:r>
                        <a:rPr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Times New Roman"/>
                        </a:rPr>
                        <a:t>,000</a:t>
                      </a:r>
                      <a:endParaRPr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Times New Roman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標題 1"/>
          <p:cNvSpPr txBox="1">
            <a:spLocks noGrp="1"/>
          </p:cNvSpPr>
          <p:nvPr>
            <p:ph type="title"/>
          </p:nvPr>
        </p:nvSpPr>
        <p:spPr>
          <a:xfrm>
            <a:off x="235527" y="534692"/>
            <a:ext cx="8229600" cy="1252729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家長會</a:t>
            </a:r>
            <a:endParaRPr dirty="0"/>
          </a:p>
        </p:txBody>
      </p:sp>
      <p:graphicFrame>
        <p:nvGraphicFramePr>
          <p:cNvPr id="163" name="表格 2"/>
          <p:cNvGraphicFramePr/>
          <p:nvPr>
            <p:extLst>
              <p:ext uri="{D42A27DB-BD31-4B8C-83A1-F6EECF244321}">
                <p14:modId xmlns:p14="http://schemas.microsoft.com/office/powerpoint/2010/main" val="1229670869"/>
              </p:ext>
            </p:extLst>
          </p:nvPr>
        </p:nvGraphicFramePr>
        <p:xfrm>
          <a:off x="422564" y="1787421"/>
          <a:ext cx="8298872" cy="4120133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7222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10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63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23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169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77693">
                <a:tc gridSpan="2">
                  <a:txBody>
                    <a:bodyPr/>
                    <a:lstStyle/>
                    <a:p>
                      <a:pPr>
                        <a:defRPr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dirty="0" err="1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大類</a:t>
                      </a:r>
                      <a:endParaRPr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Helvetica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dirty="0" err="1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項目名稱</a:t>
                      </a:r>
                      <a:endParaRPr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Helvetica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預算金額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dirty="0" err="1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備註</a:t>
                      </a:r>
                      <a:endParaRPr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Helvetica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5523">
                <a:tc rowSpan="6">
                  <a:txBody>
                    <a:bodyPr/>
                    <a:lstStyle/>
                    <a:p>
                      <a:pPr>
                        <a:defRPr sz="2000"/>
                      </a:pPr>
                      <a:r>
                        <a:rPr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家</a:t>
                      </a:r>
                      <a:br>
                        <a:rPr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</a:br>
                      <a:r>
                        <a:rPr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長</a:t>
                      </a:r>
                      <a:br>
                        <a:rPr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</a:br>
                      <a:r>
                        <a:rPr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會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 rowSpan="5">
                  <a:txBody>
                    <a:bodyPr/>
                    <a:lstStyle/>
                    <a:p>
                      <a:pPr>
                        <a:defRPr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dirty="0" err="1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家長會</a:t>
                      </a:r>
                      <a:endParaRPr lang="en-US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Helvetica"/>
                      </a:endParaRPr>
                    </a:p>
                    <a:p>
                      <a:pPr>
                        <a:defRPr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dirty="0" err="1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會務</a:t>
                      </a:r>
                      <a:endParaRPr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Helvetica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dirty="0" err="1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教師節敬師禮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(113</a:t>
                      </a:r>
                      <a:r>
                        <a:rPr lang="zh-TW" altLang="en-US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學年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)</a:t>
                      </a:r>
                      <a:endParaRPr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Helvetica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lang="en-US" altLang="zh-TW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Times New Roman"/>
                        </a:rPr>
                        <a:t>54</a:t>
                      </a:r>
                      <a:r>
                        <a:rPr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Times New Roman"/>
                        </a:rPr>
                        <a:t>,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Times New Roman"/>
                        </a:rPr>
                        <a:t>0</a:t>
                      </a:r>
                      <a:r>
                        <a:rPr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Times New Roman"/>
                        </a:rPr>
                        <a:t>00</a:t>
                      </a:r>
                      <a:endParaRPr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Times New Roman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lang="zh-TW" altLang="en-US" sz="16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每位</a:t>
                      </a:r>
                      <a:r>
                        <a:rPr lang="en-US" altLang="zh-TW" sz="16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300</a:t>
                      </a:r>
                      <a:r>
                        <a:rPr lang="zh-TW" altLang="en-US" sz="16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元，約</a:t>
                      </a:r>
                      <a:r>
                        <a:rPr lang="en-US" altLang="zh-TW" sz="16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180</a:t>
                      </a:r>
                      <a:r>
                        <a:rPr lang="zh-TW" altLang="en-US" sz="16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位</a:t>
                      </a:r>
                      <a:endParaRPr sz="16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911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dirty="0" err="1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謝師宴</a:t>
                      </a:r>
                      <a:endParaRPr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Helvetica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lang="en-US" altLang="zh-TW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Times New Roman"/>
                        </a:rPr>
                        <a:t>54,000</a:t>
                      </a:r>
                      <a:endParaRPr lang="en-US" altLang="zh-TW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Times New Roman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lang="zh-TW" altLang="en-US" sz="16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每位</a:t>
                      </a:r>
                      <a:r>
                        <a:rPr lang="en-US" altLang="zh-TW" sz="16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300</a:t>
                      </a:r>
                      <a:r>
                        <a:rPr lang="zh-TW" altLang="en-US" sz="16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元，約</a:t>
                      </a:r>
                      <a:r>
                        <a:rPr lang="en-US" altLang="zh-TW" sz="16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180</a:t>
                      </a:r>
                      <a:r>
                        <a:rPr lang="zh-TW" altLang="en-US" sz="16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位</a:t>
                      </a:r>
                      <a:endParaRPr sz="16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Helvetica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2817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dirty="0" err="1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畢業典禮導師花束</a:t>
                      </a:r>
                      <a:endParaRPr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Helvetica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Times New Roman"/>
                        </a:rPr>
                        <a:t>10,800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sz="16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600</a:t>
                      </a:r>
                      <a:r>
                        <a:rPr sz="16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元</a:t>
                      </a:r>
                      <a:r>
                        <a:rPr sz="16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*18</a:t>
                      </a:r>
                      <a:r>
                        <a:rPr sz="16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人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2156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dirty="0" err="1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資深教師</a:t>
                      </a:r>
                      <a:r>
                        <a:rPr lang="zh-TW" altLang="en-US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禮金</a:t>
                      </a:r>
                      <a:endParaRPr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Helvetica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Times New Roman"/>
                        </a:rPr>
                        <a:t>19</a:t>
                      </a:r>
                      <a:r>
                        <a:rPr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Times New Roman"/>
                        </a:rPr>
                        <a:t>,500</a:t>
                      </a:r>
                      <a:endParaRPr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Times New Roman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sz="16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sz="16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年</a:t>
                      </a:r>
                      <a:r>
                        <a:rPr sz="16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*3</a:t>
                      </a:r>
                      <a:r>
                        <a:rPr sz="16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、</a:t>
                      </a:r>
                      <a:r>
                        <a:rPr sz="16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sz="16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年</a:t>
                      </a:r>
                      <a:r>
                        <a:rPr sz="16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*3</a:t>
                      </a:r>
                      <a:r>
                        <a:rPr sz="16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、</a:t>
                      </a:r>
                      <a:r>
                        <a:rPr sz="16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sz="16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年</a:t>
                      </a:r>
                      <a:r>
                        <a:rPr sz="16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*6 </a:t>
                      </a:r>
                      <a:r>
                        <a:rPr sz="16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zh-TW" sz="16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sz="16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000*3+</a:t>
                      </a:r>
                      <a:r>
                        <a:rPr lang="en-US" altLang="zh-TW" sz="16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sz="16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500*3+</a:t>
                      </a:r>
                      <a:r>
                        <a:rPr lang="en-US" altLang="zh-TW" sz="16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sz="16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000*6</a:t>
                      </a:r>
                      <a:r>
                        <a:rPr sz="16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6877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dirty="0" err="1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家長會會務</a:t>
                      </a:r>
                      <a:endParaRPr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Helvetica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Times New Roman"/>
                        </a:rPr>
                        <a:t>8,500</a:t>
                      </a: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6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2156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總</a:t>
                      </a:r>
                      <a:r>
                        <a:rPr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計</a:t>
                      </a:r>
                      <a:endParaRPr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Helvetica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Helvetica"/>
                        </a:rPr>
                        <a:t>　</a:t>
                      </a: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Times New Roman"/>
                        </a:rPr>
                        <a:t>1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Times New Roman"/>
                        </a:rPr>
                        <a:t>46</a:t>
                      </a:r>
                      <a:r>
                        <a:rPr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Times New Roman"/>
                        </a:rPr>
                        <a:t>,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Times New Roman"/>
                        </a:rPr>
                        <a:t>8</a:t>
                      </a:r>
                      <a:r>
                        <a:rPr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Times New Roman"/>
                        </a:rPr>
                        <a:t>00 </a:t>
                      </a:r>
                      <a:endParaRPr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Times New Roman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波形">
  <a:themeElements>
    <a:clrScheme name="波形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00FF"/>
      </a:hlink>
      <a:folHlink>
        <a:srgbClr val="FF00FF"/>
      </a:folHlink>
    </a:clrScheme>
    <a:fontScheme name="波形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>
            <a:hueOff val="-10717809"/>
            <a:satOff val="-95633"/>
            <a:lumOff val="55098"/>
          </a:schemeClr>
        </a:solidFill>
        <a:ln w="15875" cap="flat">
          <a:solidFill>
            <a:srgbClr val="1D82B7"/>
          </a:solidFill>
          <a:prstDash val="solid"/>
          <a:round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ndara"/>
            <a:ea typeface="Candara"/>
            <a:cs typeface="Candara"/>
            <a:sym typeface="Candar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5875" cap="flat">
          <a:solidFill>
            <a:srgbClr val="1D82B7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ndara"/>
            <a:ea typeface="Candara"/>
            <a:cs typeface="Candara"/>
            <a:sym typeface="Candar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波形">
  <a:themeElements>
    <a:clrScheme name="波形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00FF"/>
      </a:hlink>
      <a:folHlink>
        <a:srgbClr val="FF00FF"/>
      </a:folHlink>
    </a:clrScheme>
    <a:fontScheme name="波形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>
            <a:hueOff val="-10717809"/>
            <a:satOff val="-95633"/>
            <a:lumOff val="55098"/>
          </a:schemeClr>
        </a:solidFill>
        <a:ln w="15875" cap="flat">
          <a:solidFill>
            <a:srgbClr val="1D82B7"/>
          </a:solidFill>
          <a:prstDash val="solid"/>
          <a:round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ndara"/>
            <a:ea typeface="Candara"/>
            <a:cs typeface="Candara"/>
            <a:sym typeface="Candar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5875" cap="flat">
          <a:solidFill>
            <a:srgbClr val="1D82B7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ndara"/>
            <a:ea typeface="Candara"/>
            <a:cs typeface="Candara"/>
            <a:sym typeface="Candar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387</Words>
  <Application>Microsoft Office PowerPoint</Application>
  <PresentationFormat>如螢幕大小 (4:3)</PresentationFormat>
  <Paragraphs>175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21" baseType="lpstr">
      <vt:lpstr>新細明體</vt:lpstr>
      <vt:lpstr>標楷體</vt:lpstr>
      <vt:lpstr>標楷體-繁</vt:lpstr>
      <vt:lpstr>Arial</vt:lpstr>
      <vt:lpstr>Arial Black</vt:lpstr>
      <vt:lpstr>Calibri</vt:lpstr>
      <vt:lpstr>Candara</vt:lpstr>
      <vt:lpstr>Helvetica</vt:lpstr>
      <vt:lpstr>Symbol</vt:lpstr>
      <vt:lpstr>Times New Roman</vt:lpstr>
      <vt:lpstr>波形</vt:lpstr>
      <vt:lpstr>112學年度上學期 第2次家長委員會</vt:lpstr>
      <vt:lpstr>議題</vt:lpstr>
      <vt:lpstr>112各處室預算</vt:lpstr>
      <vt:lpstr>112預算總表</vt:lpstr>
      <vt:lpstr>教務處</vt:lpstr>
      <vt:lpstr>學務處</vt:lpstr>
      <vt:lpstr>總務處</vt:lpstr>
      <vt:lpstr>輔導處</vt:lpstr>
      <vt:lpstr>家長會</vt:lpstr>
      <vt:lpstr>專案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112學年度上學期 第2次家長委員會</dc:title>
  <dc:creator>headmaster</dc:creator>
  <cp:lastModifiedBy>headmaster</cp:lastModifiedBy>
  <cp:revision>7</cp:revision>
  <dcterms:modified xsi:type="dcterms:W3CDTF">2023-10-13T05:03:46Z</dcterms:modified>
</cp:coreProperties>
</file>