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CF77E5-EEA4-4DA4-BBD2-38D9AF06F15E}" type="datetimeFigureOut">
              <a:rPr lang="zh-TW" altLang="en-US" smtClean="0"/>
              <a:t>2022/10/14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3F8517-E8B3-413D-ADB3-13AA76C7D2A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396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77E5-EEA4-4DA4-BBD2-38D9AF06F15E}" type="datetimeFigureOut">
              <a:rPr lang="zh-TW" altLang="en-US" smtClean="0"/>
              <a:t>2022/10/14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517-E8B3-413D-ADB3-13AA76C7D2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010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77E5-EEA4-4DA4-BBD2-38D9AF06F15E}" type="datetimeFigureOut">
              <a:rPr lang="zh-TW" altLang="en-US" smtClean="0"/>
              <a:t>2022/10/14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517-E8B3-413D-ADB3-13AA76C7D2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94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77E5-EEA4-4DA4-BBD2-38D9AF06F15E}" type="datetimeFigureOut">
              <a:rPr lang="zh-TW" altLang="en-US" smtClean="0"/>
              <a:t>2022/10/14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517-E8B3-413D-ADB3-13AA76C7D2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7031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CF77E5-EEA4-4DA4-BBD2-38D9AF06F15E}" type="datetimeFigureOut">
              <a:rPr lang="zh-TW" altLang="en-US" smtClean="0"/>
              <a:t>2022/10/14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C3F8517-E8B3-413D-ADB3-13AA76C7D2A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737241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77E5-EEA4-4DA4-BBD2-38D9AF06F15E}" type="datetimeFigureOut">
              <a:rPr lang="zh-TW" altLang="en-US" smtClean="0"/>
              <a:t>2022/10/14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517-E8B3-413D-ADB3-13AA76C7D2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40351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77E5-EEA4-4DA4-BBD2-38D9AF06F15E}" type="datetimeFigureOut">
              <a:rPr lang="zh-TW" altLang="en-US" smtClean="0"/>
              <a:t>2022/10/14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517-E8B3-413D-ADB3-13AA76C7D2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93522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77E5-EEA4-4DA4-BBD2-38D9AF06F15E}" type="datetimeFigureOut">
              <a:rPr lang="zh-TW" altLang="en-US" smtClean="0"/>
              <a:t>2022/10/14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517-E8B3-413D-ADB3-13AA76C7D2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356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77E5-EEA4-4DA4-BBD2-38D9AF06F15E}" type="datetimeFigureOut">
              <a:rPr lang="zh-TW" altLang="en-US" smtClean="0"/>
              <a:t>2022/10/14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8517-E8B3-413D-ADB3-13AA76C7D2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57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7CF77E5-EEA4-4DA4-BBD2-38D9AF06F15E}" type="datetimeFigureOut">
              <a:rPr lang="zh-TW" altLang="en-US" smtClean="0"/>
              <a:t>2022/10/14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C3F8517-E8B3-413D-ADB3-13AA76C7D2A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658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7CF77E5-EEA4-4DA4-BBD2-38D9AF06F15E}" type="datetimeFigureOut">
              <a:rPr lang="zh-TW" altLang="en-US" smtClean="0"/>
              <a:t>2022/10/14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C3F8517-E8B3-413D-ADB3-13AA76C7D2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898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7CF77E5-EEA4-4DA4-BBD2-38D9AF06F15E}" type="datetimeFigureOut">
              <a:rPr lang="zh-TW" altLang="en-US" smtClean="0"/>
              <a:t>2022/10/14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C3F8517-E8B3-413D-ADB3-13AA76C7D2A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561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F8E940-6289-4D3F-B0ED-80694DE8A5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sz="4800" b="1" dirty="0"/>
              <a:t>111</a:t>
            </a:r>
            <a:r>
              <a:rPr lang="zh-TW" altLang="en-US" sz="4800" b="1" dirty="0"/>
              <a:t>學年度奧林匹亞科學競賽</a:t>
            </a:r>
            <a:br>
              <a:rPr lang="en-US" altLang="zh-TW" sz="4800" b="1" dirty="0"/>
            </a:br>
            <a:r>
              <a:rPr lang="zh-TW" altLang="en-US" sz="4800" b="1" dirty="0"/>
              <a:t>學生及裁判事宜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FDBD521-2C61-4CB6-BAD9-E8E80FD2F5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912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E15AE2-03B1-465E-AD6C-C62E84B2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TW" altLang="en-US" dirty="0"/>
              <a:t>裁判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B396D8-1440-45E4-961E-9DC42E655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帶隊教師與隨隊裁判名單不可重複</a:t>
            </a:r>
            <a:endParaRPr lang="en-US" altLang="zh-TW" sz="3200" dirty="0"/>
          </a:p>
          <a:p>
            <a:r>
              <a:rPr lang="zh-TW" altLang="en-US" sz="3200" dirty="0"/>
              <a:t>帶隊教師為候補裁判</a:t>
            </a:r>
            <a:endParaRPr lang="en-US" altLang="zh-TW" sz="3200" dirty="0"/>
          </a:p>
          <a:p>
            <a:r>
              <a:rPr lang="zh-TW" altLang="en-US" sz="3200" dirty="0"/>
              <a:t>三位皆須參加</a:t>
            </a:r>
            <a:r>
              <a:rPr lang="en-US" altLang="zh-TW" sz="3200" dirty="0"/>
              <a:t>11/4</a:t>
            </a:r>
            <a:r>
              <a:rPr lang="zh-TW" altLang="en-US" sz="3200" dirty="0"/>
              <a:t>之裁判會議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173818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E15AE2-03B1-465E-AD6C-C62E84B2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TW" altLang="en-US" dirty="0"/>
              <a:t>學生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B396D8-1440-45E4-961E-9DC42E655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224963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+mn-ea"/>
              </a:rPr>
              <a:t>確診</a:t>
            </a:r>
            <a:r>
              <a:rPr lang="en-US" altLang="zh-TW" sz="3200" dirty="0">
                <a:latin typeface="+mn-ea"/>
              </a:rPr>
              <a:t>-</a:t>
            </a:r>
            <a:r>
              <a:rPr lang="zh-TW" altLang="en-US" sz="3200" dirty="0">
                <a:latin typeface="+mn-ea"/>
              </a:rPr>
              <a:t>隔離時間跨足比賽當天則不可參賽，進行候補。</a:t>
            </a:r>
            <a:endParaRPr lang="en-US" altLang="zh-TW" sz="3200" dirty="0">
              <a:latin typeface="+mn-ea"/>
            </a:endParaRPr>
          </a:p>
          <a:p>
            <a:r>
              <a:rPr lang="zh-TW" altLang="en-US" sz="3200" dirty="0">
                <a:latin typeface="+mn-ea"/>
              </a:rPr>
              <a:t>居家隔離</a:t>
            </a:r>
            <a:r>
              <a:rPr lang="en-US" altLang="zh-TW" sz="3200" dirty="0">
                <a:latin typeface="+mn-ea"/>
              </a:rPr>
              <a:t>(</a:t>
            </a:r>
            <a:r>
              <a:rPr lang="zh-TW" altLang="en-US" sz="3200" dirty="0">
                <a:latin typeface="+mn-ea"/>
              </a:rPr>
              <a:t>打滿三劑</a:t>
            </a:r>
            <a:r>
              <a:rPr lang="en-US" altLang="zh-TW" sz="3200" dirty="0">
                <a:latin typeface="+mn-ea"/>
              </a:rPr>
              <a:t>)-</a:t>
            </a:r>
            <a:r>
              <a:rPr lang="zh-TW" altLang="en-US" sz="3200" dirty="0">
                <a:latin typeface="+mn-ea"/>
              </a:rPr>
              <a:t>檢附黃卡及前一天晚上</a:t>
            </a:r>
            <a:r>
              <a:rPr lang="en-US" altLang="zh-TW" sz="3200" dirty="0">
                <a:latin typeface="+mn-ea"/>
              </a:rPr>
              <a:t>8:00</a:t>
            </a:r>
            <a:r>
              <a:rPr lang="zh-TW" altLang="en-US" sz="3200" dirty="0">
                <a:latin typeface="+mn-ea"/>
              </a:rPr>
              <a:t>之快篩陰性證明。</a:t>
            </a:r>
            <a:endParaRPr lang="en-US" altLang="zh-TW" sz="3200" dirty="0">
              <a:latin typeface="+mn-ea"/>
            </a:endParaRPr>
          </a:p>
          <a:p>
            <a:r>
              <a:rPr lang="zh-TW" altLang="en-US" sz="3200" dirty="0">
                <a:latin typeface="+mn-ea"/>
              </a:rPr>
              <a:t>居家隔離</a:t>
            </a:r>
            <a:r>
              <a:rPr lang="en-US" altLang="zh-TW" sz="3200" dirty="0">
                <a:latin typeface="+mn-ea"/>
              </a:rPr>
              <a:t>(</a:t>
            </a:r>
            <a:r>
              <a:rPr lang="zh-TW" altLang="en-US" sz="3200" dirty="0">
                <a:latin typeface="+mn-ea"/>
              </a:rPr>
              <a:t>未滿三劑</a:t>
            </a:r>
            <a:r>
              <a:rPr lang="en-US" altLang="zh-TW" sz="3200" dirty="0">
                <a:latin typeface="+mn-ea"/>
              </a:rPr>
              <a:t>)-</a:t>
            </a:r>
            <a:r>
              <a:rPr lang="zh-TW" altLang="en-US" sz="3200" dirty="0">
                <a:latin typeface="+mn-ea"/>
              </a:rPr>
              <a:t>前三天跨足比賽當天則不可參賽，後四天檢附黃卡及前一天晚上</a:t>
            </a:r>
            <a:r>
              <a:rPr lang="en-US" altLang="zh-TW" sz="3200" dirty="0">
                <a:latin typeface="+mn-ea"/>
              </a:rPr>
              <a:t>8:00</a:t>
            </a:r>
            <a:r>
              <a:rPr lang="zh-TW" altLang="en-US" sz="3200" dirty="0">
                <a:latin typeface="+mn-ea"/>
              </a:rPr>
              <a:t>之快篩陰性證明。</a:t>
            </a:r>
          </a:p>
        </p:txBody>
      </p:sp>
    </p:spTree>
    <p:extLst>
      <p:ext uri="{BB962C8B-B14F-4D97-AF65-F5344CB8AC3E}">
        <p14:creationId xmlns:p14="http://schemas.microsoft.com/office/powerpoint/2010/main" val="984005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E15AE2-03B1-465E-AD6C-C62E84B2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TW" altLang="en-US" dirty="0"/>
              <a:t>學生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B396D8-1440-45E4-961E-9DC42E655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224963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+mn-ea"/>
              </a:rPr>
              <a:t>比賽當天僅可五位學生出席，若未提出居隔證明則不得自行更換正式名單</a:t>
            </a:r>
            <a:endParaRPr lang="en-US" altLang="zh-TW" sz="3200" dirty="0">
              <a:latin typeface="+mn-ea"/>
            </a:endParaRPr>
          </a:p>
          <a:p>
            <a:r>
              <a:rPr lang="zh-TW" altLang="en-US" sz="3200" dirty="0">
                <a:latin typeface="+mn-ea"/>
              </a:rPr>
              <a:t>若學生確診或居隔，請至光武國中校網</a:t>
            </a:r>
            <a:r>
              <a:rPr lang="en-US" altLang="zh-TW" sz="3200" dirty="0">
                <a:latin typeface="+mn-ea"/>
              </a:rPr>
              <a:t>-111</a:t>
            </a:r>
            <a:r>
              <a:rPr lang="zh-TW" altLang="en-US" sz="3200" dirty="0">
                <a:latin typeface="+mn-ea"/>
              </a:rPr>
              <a:t>奧林匹亞科學競賽專區</a:t>
            </a:r>
            <a:r>
              <a:rPr lang="en-US" altLang="zh-TW" sz="3200" dirty="0">
                <a:latin typeface="+mn-ea"/>
              </a:rPr>
              <a:t>-</a:t>
            </a:r>
            <a:r>
              <a:rPr lang="zh-TW" altLang="en-US" sz="3200" dirty="0">
                <a:latin typeface="+mn-ea"/>
              </a:rPr>
              <a:t>居隔通知表單，填寫學生相關資料並附上居隔通知書。</a:t>
            </a:r>
            <a:endParaRPr lang="en-US" altLang="zh-TW" sz="3200" dirty="0">
              <a:latin typeface="+mn-ea"/>
            </a:endParaRPr>
          </a:p>
          <a:p>
            <a:r>
              <a:rPr lang="zh-TW" altLang="en-US" sz="3200" dirty="0">
                <a:latin typeface="+mn-ea"/>
              </a:rPr>
              <a:t>若為前一天確診隔離，需檢附切結書並後補居家隔離通知</a:t>
            </a:r>
          </a:p>
        </p:txBody>
      </p:sp>
    </p:spTree>
    <p:extLst>
      <p:ext uri="{BB962C8B-B14F-4D97-AF65-F5344CB8AC3E}">
        <p14:creationId xmlns:p14="http://schemas.microsoft.com/office/powerpoint/2010/main" val="810672498"/>
      </p:ext>
    </p:extLst>
  </p:cSld>
  <p:clrMapOvr>
    <a:masterClrMapping/>
  </p:clrMapOvr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5885</TotalTime>
  <Words>193</Words>
  <Application>Microsoft Office PowerPoint</Application>
  <PresentationFormat>寬螢幕</PresentationFormat>
  <Paragraphs>13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</vt:lpstr>
      <vt:lpstr>Arial</vt:lpstr>
      <vt:lpstr>Gill Sans MT</vt:lpstr>
      <vt:lpstr>Impact</vt:lpstr>
      <vt:lpstr>徽章</vt:lpstr>
      <vt:lpstr>111學年度奧林匹亞科學競賽 學生及裁判事宜</vt:lpstr>
      <vt:lpstr>裁判</vt:lpstr>
      <vt:lpstr>學生</vt:lpstr>
      <vt:lpstr>學生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學生及裁判事宜</dc:title>
  <dc:creator>User</dc:creator>
  <cp:lastModifiedBy>Windows 使用者</cp:lastModifiedBy>
  <cp:revision>7</cp:revision>
  <dcterms:created xsi:type="dcterms:W3CDTF">2022-10-14T00:54:27Z</dcterms:created>
  <dcterms:modified xsi:type="dcterms:W3CDTF">2022-10-18T03:27:31Z</dcterms:modified>
</cp:coreProperties>
</file>