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964" r:id="rId1"/>
    <p:sldMasterId id="2147484482" r:id="rId2"/>
  </p:sldMasterIdLst>
  <p:notesMasterIdLst>
    <p:notesMasterId r:id="rId10"/>
  </p:notesMasterIdLst>
  <p:handoutMasterIdLst>
    <p:handoutMasterId r:id="rId11"/>
  </p:handoutMasterIdLst>
  <p:sldIdLst>
    <p:sldId id="256" r:id="rId3"/>
    <p:sldId id="268" r:id="rId4"/>
    <p:sldId id="257" r:id="rId5"/>
    <p:sldId id="274" r:id="rId6"/>
    <p:sldId id="284" r:id="rId7"/>
    <p:sldId id="275" r:id="rId8"/>
    <p:sldId id="28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符朝蓮" initials="符朝蓮" lastIdx="1" clrIdx="0">
    <p:extLst>
      <p:ext uri="{19B8F6BF-5375-455C-9EA6-DF929625EA0E}">
        <p15:presenceInfo xmlns:p15="http://schemas.microsoft.com/office/powerpoint/2012/main" userId="S-1-5-21-1275210071-842925246-682003330-15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E7E7E7"/>
    <a:srgbClr val="0033CC"/>
    <a:srgbClr val="008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83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528" y="77"/>
      </p:cViewPr>
      <p:guideLst>
        <p:guide orient="horz" pos="220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11EAB8-62B0-4D7C-B70D-9025ACE589E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2D8B7F06-14C2-4D61-87F6-CDB58B4EA1D5}">
      <dgm:prSet custT="1"/>
      <dgm:spPr>
        <a:solidFill>
          <a:schemeClr val="bg1">
            <a:lumMod val="95000"/>
            <a:alpha val="90000"/>
          </a:schemeClr>
        </a:solidFill>
        <a:ln>
          <a:solidFill>
            <a:schemeClr val="accent1">
              <a:hueOff val="0"/>
              <a:satOff val="0"/>
              <a:lumOff val="0"/>
              <a:alpha val="96000"/>
            </a:schemeClr>
          </a:solidFill>
        </a:ln>
      </dgm:spPr>
      <dgm:t>
        <a:bodyPr/>
        <a:lstStyle/>
        <a:p>
          <a:pPr algn="l"/>
          <a:r>
            <a:rPr lang="zh-TW" sz="3200" b="1" i="0" dirty="0">
              <a:solidFill>
                <a:schemeClr val="tx1"/>
              </a:solidFill>
            </a:rPr>
            <a:t>家長會公基金（</a:t>
          </a:r>
          <a:r>
            <a:rPr lang="zh-TW" sz="3200" b="1" i="0" dirty="0">
              <a:solidFill>
                <a:schemeClr val="tx1"/>
              </a:solidFill>
              <a:latin typeface="+mn-ea"/>
              <a:ea typeface="+mn-ea"/>
            </a:rPr>
            <a:t>結算日：</a:t>
          </a:r>
          <a:r>
            <a:rPr lang="en-US" sz="3200" b="1" i="0" dirty="0">
              <a:solidFill>
                <a:schemeClr val="tx1"/>
              </a:solidFill>
              <a:latin typeface="+mn-ea"/>
              <a:ea typeface="+mn-ea"/>
            </a:rPr>
            <a:t>111.09.20</a:t>
          </a:r>
          <a:r>
            <a:rPr lang="zh-TW" sz="3200" b="1" i="0" dirty="0">
              <a:solidFill>
                <a:schemeClr val="tx1"/>
              </a:solidFill>
            </a:rPr>
            <a:t>）</a:t>
          </a:r>
          <a:endParaRPr lang="en-US" altLang="zh-TW" sz="3200" b="1" i="0" dirty="0">
            <a:solidFill>
              <a:schemeClr val="tx1"/>
            </a:solidFill>
          </a:endParaRPr>
        </a:p>
        <a:p>
          <a:pPr algn="l"/>
          <a:r>
            <a:rPr lang="en-US" altLang="zh-TW" sz="3200" b="1" i="0" u="sng" dirty="0">
              <a:solidFill>
                <a:schemeClr val="tx1"/>
              </a:solidFill>
            </a:rPr>
            <a:t>	</a:t>
          </a:r>
          <a:r>
            <a:rPr lang="zh-TW" altLang="en-US" sz="3200" b="1" i="0" u="sng" dirty="0">
              <a:solidFill>
                <a:schemeClr val="tx1"/>
              </a:solidFill>
            </a:rPr>
            <a:t>餘額</a:t>
          </a:r>
          <a:r>
            <a:rPr lang="zh-TW" altLang="zh-TW" sz="3200" b="1" u="sng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：</a:t>
          </a:r>
          <a:r>
            <a:rPr lang="en-US" altLang="zh-TW" sz="3200" b="1" i="1" u="sng" dirty="0">
              <a:solidFill>
                <a:schemeClr val="tx1"/>
              </a:solidFill>
              <a:latin typeface="Century Gothic" panose="020B0502020202020204" pitchFamily="34" charset="0"/>
              <a:ea typeface="微軟正黑體" panose="020B0604030504040204" pitchFamily="34" charset="-120"/>
            </a:rPr>
            <a:t>NT$ 4,941,002</a:t>
          </a:r>
          <a:endParaRPr lang="zh-TW" sz="3200" b="1" i="0" dirty="0">
            <a:solidFill>
              <a:srgbClr val="FF0000"/>
            </a:solidFill>
          </a:endParaRPr>
        </a:p>
      </dgm:t>
    </dgm:pt>
    <dgm:pt modelId="{9018DA77-410C-43D8-B578-B6A8E71DD3BA}" type="parTrans" cxnId="{D2CA13A8-2609-41D7-9A8D-6572AEEEC713}">
      <dgm:prSet/>
      <dgm:spPr/>
      <dgm:t>
        <a:bodyPr/>
        <a:lstStyle/>
        <a:p>
          <a:endParaRPr lang="zh-TW" altLang="en-US"/>
        </a:p>
      </dgm:t>
    </dgm:pt>
    <dgm:pt modelId="{962F8992-A7FB-4529-8285-B90C13A6D11E}" type="sibTrans" cxnId="{D2CA13A8-2609-41D7-9A8D-6572AEEEC713}">
      <dgm:prSet/>
      <dgm:spPr/>
      <dgm:t>
        <a:bodyPr/>
        <a:lstStyle/>
        <a:p>
          <a:endParaRPr lang="zh-TW" altLang="en-US"/>
        </a:p>
      </dgm:t>
    </dgm:pt>
    <dgm:pt modelId="{3C2C67B5-84AA-4E44-8D87-D76D16656F50}" type="pres">
      <dgm:prSet presAssocID="{A611EAB8-62B0-4D7C-B70D-9025ACE589EB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1966A754-725C-4291-A786-104EC5747134}" type="pres">
      <dgm:prSet presAssocID="{2D8B7F06-14C2-4D61-87F6-CDB58B4EA1D5}" presName="circle1" presStyleLbl="node1" presStyleIdx="0" presStyleCnt="1" custScaleX="114298"/>
      <dgm:spPr/>
    </dgm:pt>
    <dgm:pt modelId="{CFA9CEB0-4A86-49C8-9163-C2D234C18905}" type="pres">
      <dgm:prSet presAssocID="{2D8B7F06-14C2-4D61-87F6-CDB58B4EA1D5}" presName="space" presStyleCnt="0"/>
      <dgm:spPr/>
    </dgm:pt>
    <dgm:pt modelId="{A322794F-693F-4265-97C2-06D6BEF7DDF7}" type="pres">
      <dgm:prSet presAssocID="{2D8B7F06-14C2-4D61-87F6-CDB58B4EA1D5}" presName="rect1" presStyleLbl="alignAcc1" presStyleIdx="0" presStyleCnt="1" custLinFactNeighborX="-919" custLinFactNeighborY="4228"/>
      <dgm:spPr>
        <a:prstGeom prst="snip1Rect">
          <a:avLst/>
        </a:prstGeom>
      </dgm:spPr>
    </dgm:pt>
    <dgm:pt modelId="{1962F143-601B-41DD-A5DE-470F16DFE6A0}" type="pres">
      <dgm:prSet presAssocID="{2D8B7F06-14C2-4D61-87F6-CDB58B4EA1D5}" presName="rect1ParTxNoCh" presStyleLbl="alignAcc1" presStyleIdx="0" presStyleCnt="1">
        <dgm:presLayoutVars>
          <dgm:chMax val="1"/>
          <dgm:bulletEnabled val="1"/>
        </dgm:presLayoutVars>
      </dgm:prSet>
      <dgm:spPr>
        <a:prstGeom prst="snip1Rect">
          <a:avLst/>
        </a:prstGeom>
      </dgm:spPr>
    </dgm:pt>
  </dgm:ptLst>
  <dgm:cxnLst>
    <dgm:cxn modelId="{5CC1E352-5A53-426D-A7E8-F09524A40305}" type="presOf" srcId="{A611EAB8-62B0-4D7C-B70D-9025ACE589EB}" destId="{3C2C67B5-84AA-4E44-8D87-D76D16656F50}" srcOrd="0" destOrd="0" presId="urn:microsoft.com/office/officeart/2005/8/layout/target3"/>
    <dgm:cxn modelId="{A2A87091-5D33-4863-9C8B-AB6D116B6241}" type="presOf" srcId="{2D8B7F06-14C2-4D61-87F6-CDB58B4EA1D5}" destId="{A322794F-693F-4265-97C2-06D6BEF7DDF7}" srcOrd="0" destOrd="0" presId="urn:microsoft.com/office/officeart/2005/8/layout/target3"/>
    <dgm:cxn modelId="{D2CA13A8-2609-41D7-9A8D-6572AEEEC713}" srcId="{A611EAB8-62B0-4D7C-B70D-9025ACE589EB}" destId="{2D8B7F06-14C2-4D61-87F6-CDB58B4EA1D5}" srcOrd="0" destOrd="0" parTransId="{9018DA77-410C-43D8-B578-B6A8E71DD3BA}" sibTransId="{962F8992-A7FB-4529-8285-B90C13A6D11E}"/>
    <dgm:cxn modelId="{AD442FCD-C2A6-4C7A-9053-8C353E9DC8D2}" type="presOf" srcId="{2D8B7F06-14C2-4D61-87F6-CDB58B4EA1D5}" destId="{1962F143-601B-41DD-A5DE-470F16DFE6A0}" srcOrd="1" destOrd="0" presId="urn:microsoft.com/office/officeart/2005/8/layout/target3"/>
    <dgm:cxn modelId="{8EBF3D81-EBD9-4304-9A06-7EEB7BCE4F50}" type="presParOf" srcId="{3C2C67B5-84AA-4E44-8D87-D76D16656F50}" destId="{1966A754-725C-4291-A786-104EC5747134}" srcOrd="0" destOrd="0" presId="urn:microsoft.com/office/officeart/2005/8/layout/target3"/>
    <dgm:cxn modelId="{5DA9A63A-CFE5-41CB-9AF4-1CC9474DFCD8}" type="presParOf" srcId="{3C2C67B5-84AA-4E44-8D87-D76D16656F50}" destId="{CFA9CEB0-4A86-49C8-9163-C2D234C18905}" srcOrd="1" destOrd="0" presId="urn:microsoft.com/office/officeart/2005/8/layout/target3"/>
    <dgm:cxn modelId="{E1BAF499-C7A5-4B1B-A90E-B7F67F10BCD3}" type="presParOf" srcId="{3C2C67B5-84AA-4E44-8D87-D76D16656F50}" destId="{A322794F-693F-4265-97C2-06D6BEF7DDF7}" srcOrd="2" destOrd="0" presId="urn:microsoft.com/office/officeart/2005/8/layout/target3"/>
    <dgm:cxn modelId="{292AF844-3AA6-4336-A939-2727BC4DCD6A}" type="presParOf" srcId="{3C2C67B5-84AA-4E44-8D87-D76D16656F50}" destId="{1962F143-601B-41DD-A5DE-470F16DFE6A0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11EAB8-62B0-4D7C-B70D-9025ACE589E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2D8B7F06-14C2-4D61-87F6-CDB58B4EA1D5}">
      <dgm:prSet custT="1"/>
      <dgm:spPr>
        <a:solidFill>
          <a:schemeClr val="bg1">
            <a:lumMod val="95000"/>
            <a:alpha val="90000"/>
          </a:schemeClr>
        </a:solidFill>
        <a:ln>
          <a:solidFill>
            <a:schemeClr val="accent1">
              <a:hueOff val="0"/>
              <a:satOff val="0"/>
              <a:lumOff val="0"/>
              <a:alpha val="96000"/>
            </a:schemeClr>
          </a:solidFill>
        </a:ln>
      </dgm:spPr>
      <dgm:t>
        <a:bodyPr/>
        <a:lstStyle/>
        <a:p>
          <a:pPr algn="l"/>
          <a:r>
            <a:rPr lang="zh-TW" altLang="en-US" sz="3600" spc="100" dirty="0">
              <a:solidFill>
                <a:srgbClr val="996633"/>
              </a:solidFill>
              <a:latin typeface="文鼎毛楷H" panose="03000900000000000000" pitchFamily="66" charset="-120"/>
              <a:ea typeface="文鼎毛楷H" panose="03000900000000000000" pitchFamily="66" charset="-120"/>
            </a:rPr>
            <a:t>會務基金</a:t>
          </a:r>
          <a:r>
            <a:rPr lang="zh-TW" altLang="zh-TW" sz="3600" dirty="0"/>
            <a:t>（</a:t>
          </a:r>
          <a:r>
            <a:rPr lang="zh-TW" altLang="en-US" sz="3600" dirty="0"/>
            <a:t>餘額</a:t>
          </a:r>
          <a:r>
            <a:rPr lang="zh-TW" altLang="zh-TW" sz="3600" dirty="0"/>
            <a:t>：</a:t>
          </a:r>
          <a:r>
            <a:rPr lang="en-US" altLang="zh-TW" sz="3600" dirty="0">
              <a:latin typeface="Century Gothic" panose="020B0502020202020204" pitchFamily="34" charset="0"/>
            </a:rPr>
            <a:t>NT$</a:t>
          </a:r>
          <a:r>
            <a:rPr lang="zh-TW" altLang="en-US" sz="3600" dirty="0">
              <a:latin typeface="Century Gothic" panose="020B0502020202020204" pitchFamily="34" charset="0"/>
            </a:rPr>
            <a:t> </a:t>
          </a:r>
          <a:r>
            <a:rPr lang="en-US" altLang="zh-TW" sz="3600" dirty="0">
              <a:latin typeface="Century Gothic" panose="020B0502020202020204" pitchFamily="34" charset="0"/>
            </a:rPr>
            <a:t>485,849</a:t>
          </a:r>
          <a:r>
            <a:rPr lang="zh-TW" altLang="zh-TW" sz="3600" dirty="0"/>
            <a:t>）</a:t>
          </a:r>
          <a:endParaRPr lang="zh-TW" sz="3600" b="1" i="0" dirty="0">
            <a:solidFill>
              <a:srgbClr val="FF0000"/>
            </a:solidFill>
          </a:endParaRPr>
        </a:p>
      </dgm:t>
    </dgm:pt>
    <dgm:pt modelId="{9018DA77-410C-43D8-B578-B6A8E71DD3BA}" type="parTrans" cxnId="{D2CA13A8-2609-41D7-9A8D-6572AEEEC713}">
      <dgm:prSet/>
      <dgm:spPr/>
      <dgm:t>
        <a:bodyPr/>
        <a:lstStyle/>
        <a:p>
          <a:endParaRPr lang="zh-TW" altLang="en-US"/>
        </a:p>
      </dgm:t>
    </dgm:pt>
    <dgm:pt modelId="{962F8992-A7FB-4529-8285-B90C13A6D11E}" type="sibTrans" cxnId="{D2CA13A8-2609-41D7-9A8D-6572AEEEC713}">
      <dgm:prSet/>
      <dgm:spPr/>
      <dgm:t>
        <a:bodyPr/>
        <a:lstStyle/>
        <a:p>
          <a:endParaRPr lang="zh-TW" altLang="en-US"/>
        </a:p>
      </dgm:t>
    </dgm:pt>
    <dgm:pt modelId="{3C2C67B5-84AA-4E44-8D87-D76D16656F50}" type="pres">
      <dgm:prSet presAssocID="{A611EAB8-62B0-4D7C-B70D-9025ACE589EB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1966A754-725C-4291-A786-104EC5747134}" type="pres">
      <dgm:prSet presAssocID="{2D8B7F06-14C2-4D61-87F6-CDB58B4EA1D5}" presName="circle1" presStyleLbl="node1" presStyleIdx="0" presStyleCnt="1" custScaleX="114298"/>
      <dgm:spPr/>
    </dgm:pt>
    <dgm:pt modelId="{CFA9CEB0-4A86-49C8-9163-C2D234C18905}" type="pres">
      <dgm:prSet presAssocID="{2D8B7F06-14C2-4D61-87F6-CDB58B4EA1D5}" presName="space" presStyleCnt="0"/>
      <dgm:spPr/>
    </dgm:pt>
    <dgm:pt modelId="{A322794F-693F-4265-97C2-06D6BEF7DDF7}" type="pres">
      <dgm:prSet presAssocID="{2D8B7F06-14C2-4D61-87F6-CDB58B4EA1D5}" presName="rect1" presStyleLbl="alignAcc1" presStyleIdx="0" presStyleCnt="1" custScaleX="100000" custLinFactNeighborX="184" custLinFactNeighborY="-10597"/>
      <dgm:spPr>
        <a:prstGeom prst="snip1Rect">
          <a:avLst/>
        </a:prstGeom>
      </dgm:spPr>
    </dgm:pt>
    <dgm:pt modelId="{1962F143-601B-41DD-A5DE-470F16DFE6A0}" type="pres">
      <dgm:prSet presAssocID="{2D8B7F06-14C2-4D61-87F6-CDB58B4EA1D5}" presName="rect1ParTxNoCh" presStyleLbl="alignAcc1" presStyleIdx="0" presStyleCnt="1">
        <dgm:presLayoutVars>
          <dgm:chMax val="1"/>
          <dgm:bulletEnabled val="1"/>
        </dgm:presLayoutVars>
      </dgm:prSet>
      <dgm:spPr>
        <a:prstGeom prst="snip1Rect">
          <a:avLst/>
        </a:prstGeom>
      </dgm:spPr>
    </dgm:pt>
  </dgm:ptLst>
  <dgm:cxnLst>
    <dgm:cxn modelId="{5CC1E352-5A53-426D-A7E8-F09524A40305}" type="presOf" srcId="{A611EAB8-62B0-4D7C-B70D-9025ACE589EB}" destId="{3C2C67B5-84AA-4E44-8D87-D76D16656F50}" srcOrd="0" destOrd="0" presId="urn:microsoft.com/office/officeart/2005/8/layout/target3"/>
    <dgm:cxn modelId="{A2A87091-5D33-4863-9C8B-AB6D116B6241}" type="presOf" srcId="{2D8B7F06-14C2-4D61-87F6-CDB58B4EA1D5}" destId="{A322794F-693F-4265-97C2-06D6BEF7DDF7}" srcOrd="0" destOrd="0" presId="urn:microsoft.com/office/officeart/2005/8/layout/target3"/>
    <dgm:cxn modelId="{D2CA13A8-2609-41D7-9A8D-6572AEEEC713}" srcId="{A611EAB8-62B0-4D7C-B70D-9025ACE589EB}" destId="{2D8B7F06-14C2-4D61-87F6-CDB58B4EA1D5}" srcOrd="0" destOrd="0" parTransId="{9018DA77-410C-43D8-B578-B6A8E71DD3BA}" sibTransId="{962F8992-A7FB-4529-8285-B90C13A6D11E}"/>
    <dgm:cxn modelId="{AD442FCD-C2A6-4C7A-9053-8C353E9DC8D2}" type="presOf" srcId="{2D8B7F06-14C2-4D61-87F6-CDB58B4EA1D5}" destId="{1962F143-601B-41DD-A5DE-470F16DFE6A0}" srcOrd="1" destOrd="0" presId="urn:microsoft.com/office/officeart/2005/8/layout/target3"/>
    <dgm:cxn modelId="{8EBF3D81-EBD9-4304-9A06-7EEB7BCE4F50}" type="presParOf" srcId="{3C2C67B5-84AA-4E44-8D87-D76D16656F50}" destId="{1966A754-725C-4291-A786-104EC5747134}" srcOrd="0" destOrd="0" presId="urn:microsoft.com/office/officeart/2005/8/layout/target3"/>
    <dgm:cxn modelId="{5DA9A63A-CFE5-41CB-9AF4-1CC9474DFCD8}" type="presParOf" srcId="{3C2C67B5-84AA-4E44-8D87-D76D16656F50}" destId="{CFA9CEB0-4A86-49C8-9163-C2D234C18905}" srcOrd="1" destOrd="0" presId="urn:microsoft.com/office/officeart/2005/8/layout/target3"/>
    <dgm:cxn modelId="{E1BAF499-C7A5-4B1B-A90E-B7F67F10BCD3}" type="presParOf" srcId="{3C2C67B5-84AA-4E44-8D87-D76D16656F50}" destId="{A322794F-693F-4265-97C2-06D6BEF7DDF7}" srcOrd="2" destOrd="0" presId="urn:microsoft.com/office/officeart/2005/8/layout/target3"/>
    <dgm:cxn modelId="{292AF844-3AA6-4336-A939-2727BC4DCD6A}" type="presParOf" srcId="{3C2C67B5-84AA-4E44-8D87-D76D16656F50}" destId="{1962F143-601B-41DD-A5DE-470F16DFE6A0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11EAB8-62B0-4D7C-B70D-9025ACE589E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2D8B7F06-14C2-4D61-87F6-CDB58B4EA1D5}">
      <dgm:prSet custT="1"/>
      <dgm:spPr>
        <a:solidFill>
          <a:schemeClr val="bg1">
            <a:lumMod val="95000"/>
            <a:alpha val="90000"/>
          </a:schemeClr>
        </a:solidFill>
        <a:ln>
          <a:solidFill>
            <a:schemeClr val="accent1">
              <a:hueOff val="0"/>
              <a:satOff val="0"/>
              <a:lumOff val="0"/>
              <a:alpha val="96000"/>
            </a:schemeClr>
          </a:solidFill>
        </a:ln>
      </dgm:spPr>
      <dgm:t>
        <a:bodyPr/>
        <a:lstStyle/>
        <a:p>
          <a:pPr algn="l"/>
          <a:r>
            <a:rPr lang="zh-TW" altLang="en-US" sz="3600" spc="100" dirty="0">
              <a:solidFill>
                <a:srgbClr val="996633"/>
              </a:solidFill>
              <a:latin typeface="文鼎毛楷H" panose="03000900000000000000" pitchFamily="66" charset="-120"/>
              <a:ea typeface="文鼎毛楷H" panose="03000900000000000000" pitchFamily="66" charset="-120"/>
            </a:rPr>
            <a:t>各處室預算執行狀況</a:t>
          </a:r>
          <a:r>
            <a:rPr lang="zh-TW" altLang="zh-TW" sz="2800" dirty="0"/>
            <a:t>（</a:t>
          </a:r>
          <a:r>
            <a:rPr lang="zh-TW" altLang="en-US" sz="2800" dirty="0"/>
            <a:t>餘額</a:t>
          </a:r>
          <a:r>
            <a:rPr lang="zh-TW" altLang="zh-TW" sz="2800" dirty="0"/>
            <a:t>：</a:t>
          </a:r>
          <a:r>
            <a:rPr lang="en-US" altLang="zh-TW" sz="2800" dirty="0">
              <a:latin typeface="Century Gothic" panose="020B0502020202020204" pitchFamily="34" charset="0"/>
            </a:rPr>
            <a:t>NT$</a:t>
          </a:r>
          <a:r>
            <a:rPr lang="zh-TW" altLang="en-US" sz="2800" dirty="0">
              <a:latin typeface="Century Gothic" panose="020B0502020202020204" pitchFamily="34" charset="0"/>
            </a:rPr>
            <a:t> </a:t>
          </a:r>
          <a:r>
            <a:rPr lang="en-US" altLang="zh-TW" sz="2800" dirty="0">
              <a:latin typeface="Century Gothic" panose="020B0502020202020204" pitchFamily="34" charset="0"/>
            </a:rPr>
            <a:t>485,849</a:t>
          </a:r>
          <a:r>
            <a:rPr lang="zh-TW" altLang="zh-TW" sz="2800" dirty="0"/>
            <a:t>）</a:t>
          </a:r>
          <a:endParaRPr lang="zh-TW" sz="2800" b="1" i="0" dirty="0">
            <a:solidFill>
              <a:srgbClr val="FF0000"/>
            </a:solidFill>
          </a:endParaRPr>
        </a:p>
      </dgm:t>
    </dgm:pt>
    <dgm:pt modelId="{9018DA77-410C-43D8-B578-B6A8E71DD3BA}" type="parTrans" cxnId="{D2CA13A8-2609-41D7-9A8D-6572AEEEC713}">
      <dgm:prSet/>
      <dgm:spPr/>
      <dgm:t>
        <a:bodyPr/>
        <a:lstStyle/>
        <a:p>
          <a:endParaRPr lang="zh-TW" altLang="en-US"/>
        </a:p>
      </dgm:t>
    </dgm:pt>
    <dgm:pt modelId="{962F8992-A7FB-4529-8285-B90C13A6D11E}" type="sibTrans" cxnId="{D2CA13A8-2609-41D7-9A8D-6572AEEEC713}">
      <dgm:prSet/>
      <dgm:spPr/>
      <dgm:t>
        <a:bodyPr/>
        <a:lstStyle/>
        <a:p>
          <a:endParaRPr lang="zh-TW" altLang="en-US"/>
        </a:p>
      </dgm:t>
    </dgm:pt>
    <dgm:pt modelId="{3C2C67B5-84AA-4E44-8D87-D76D16656F50}" type="pres">
      <dgm:prSet presAssocID="{A611EAB8-62B0-4D7C-B70D-9025ACE589EB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1966A754-725C-4291-A786-104EC5747134}" type="pres">
      <dgm:prSet presAssocID="{2D8B7F06-14C2-4D61-87F6-CDB58B4EA1D5}" presName="circle1" presStyleLbl="node1" presStyleIdx="0" presStyleCnt="1" custScaleX="114298" custLinFactNeighborX="-3260"/>
      <dgm:spPr/>
    </dgm:pt>
    <dgm:pt modelId="{CFA9CEB0-4A86-49C8-9163-C2D234C18905}" type="pres">
      <dgm:prSet presAssocID="{2D8B7F06-14C2-4D61-87F6-CDB58B4EA1D5}" presName="space" presStyleCnt="0"/>
      <dgm:spPr/>
    </dgm:pt>
    <dgm:pt modelId="{A322794F-693F-4265-97C2-06D6BEF7DDF7}" type="pres">
      <dgm:prSet presAssocID="{2D8B7F06-14C2-4D61-87F6-CDB58B4EA1D5}" presName="rect1" presStyleLbl="alignAcc1" presStyleIdx="0" presStyleCnt="1" custScaleX="100000" custLinFactNeighborX="-87" custLinFactNeighborY="-8631"/>
      <dgm:spPr>
        <a:prstGeom prst="snip1Rect">
          <a:avLst/>
        </a:prstGeom>
      </dgm:spPr>
    </dgm:pt>
    <dgm:pt modelId="{1962F143-601B-41DD-A5DE-470F16DFE6A0}" type="pres">
      <dgm:prSet presAssocID="{2D8B7F06-14C2-4D61-87F6-CDB58B4EA1D5}" presName="rect1ParTxNoCh" presStyleLbl="alignAcc1" presStyleIdx="0" presStyleCnt="1">
        <dgm:presLayoutVars>
          <dgm:chMax val="1"/>
          <dgm:bulletEnabled val="1"/>
        </dgm:presLayoutVars>
      </dgm:prSet>
      <dgm:spPr>
        <a:prstGeom prst="snip1Rect">
          <a:avLst/>
        </a:prstGeom>
      </dgm:spPr>
    </dgm:pt>
  </dgm:ptLst>
  <dgm:cxnLst>
    <dgm:cxn modelId="{5CC1E352-5A53-426D-A7E8-F09524A40305}" type="presOf" srcId="{A611EAB8-62B0-4D7C-B70D-9025ACE589EB}" destId="{3C2C67B5-84AA-4E44-8D87-D76D16656F50}" srcOrd="0" destOrd="0" presId="urn:microsoft.com/office/officeart/2005/8/layout/target3"/>
    <dgm:cxn modelId="{A2A87091-5D33-4863-9C8B-AB6D116B6241}" type="presOf" srcId="{2D8B7F06-14C2-4D61-87F6-CDB58B4EA1D5}" destId="{A322794F-693F-4265-97C2-06D6BEF7DDF7}" srcOrd="0" destOrd="0" presId="urn:microsoft.com/office/officeart/2005/8/layout/target3"/>
    <dgm:cxn modelId="{D2CA13A8-2609-41D7-9A8D-6572AEEEC713}" srcId="{A611EAB8-62B0-4D7C-B70D-9025ACE589EB}" destId="{2D8B7F06-14C2-4D61-87F6-CDB58B4EA1D5}" srcOrd="0" destOrd="0" parTransId="{9018DA77-410C-43D8-B578-B6A8E71DD3BA}" sibTransId="{962F8992-A7FB-4529-8285-B90C13A6D11E}"/>
    <dgm:cxn modelId="{AD442FCD-C2A6-4C7A-9053-8C353E9DC8D2}" type="presOf" srcId="{2D8B7F06-14C2-4D61-87F6-CDB58B4EA1D5}" destId="{1962F143-601B-41DD-A5DE-470F16DFE6A0}" srcOrd="1" destOrd="0" presId="urn:microsoft.com/office/officeart/2005/8/layout/target3"/>
    <dgm:cxn modelId="{8EBF3D81-EBD9-4304-9A06-7EEB7BCE4F50}" type="presParOf" srcId="{3C2C67B5-84AA-4E44-8D87-D76D16656F50}" destId="{1966A754-725C-4291-A786-104EC5747134}" srcOrd="0" destOrd="0" presId="urn:microsoft.com/office/officeart/2005/8/layout/target3"/>
    <dgm:cxn modelId="{5DA9A63A-CFE5-41CB-9AF4-1CC9474DFCD8}" type="presParOf" srcId="{3C2C67B5-84AA-4E44-8D87-D76D16656F50}" destId="{CFA9CEB0-4A86-49C8-9163-C2D234C18905}" srcOrd="1" destOrd="0" presId="urn:microsoft.com/office/officeart/2005/8/layout/target3"/>
    <dgm:cxn modelId="{E1BAF499-C7A5-4B1B-A90E-B7F67F10BCD3}" type="presParOf" srcId="{3C2C67B5-84AA-4E44-8D87-D76D16656F50}" destId="{A322794F-693F-4265-97C2-06D6BEF7DDF7}" srcOrd="2" destOrd="0" presId="urn:microsoft.com/office/officeart/2005/8/layout/target3"/>
    <dgm:cxn modelId="{292AF844-3AA6-4336-A939-2727BC4DCD6A}" type="presParOf" srcId="{3C2C67B5-84AA-4E44-8D87-D76D16656F50}" destId="{1962F143-601B-41DD-A5DE-470F16DFE6A0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11EAB8-62B0-4D7C-B70D-9025ACE589E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2D8B7F06-14C2-4D61-87F6-CDB58B4EA1D5}">
      <dgm:prSet custT="1"/>
      <dgm:spPr>
        <a:solidFill>
          <a:schemeClr val="bg1">
            <a:lumMod val="95000"/>
            <a:alpha val="90000"/>
          </a:schemeClr>
        </a:solidFill>
        <a:ln>
          <a:solidFill>
            <a:schemeClr val="accent1">
              <a:hueOff val="0"/>
              <a:satOff val="0"/>
              <a:lumOff val="0"/>
              <a:alpha val="96000"/>
            </a:schemeClr>
          </a:solidFill>
        </a:ln>
      </dgm:spPr>
      <dgm:t>
        <a:bodyPr/>
        <a:lstStyle/>
        <a:p>
          <a:pPr algn="l"/>
          <a:r>
            <a:rPr lang="zh-TW" altLang="en-US" sz="3200" dirty="0"/>
            <a:t>專款專用</a:t>
          </a:r>
          <a:r>
            <a:rPr lang="zh-TW" altLang="zh-TW" sz="3200" dirty="0"/>
            <a:t>（</a:t>
          </a:r>
          <a:r>
            <a:rPr lang="zh-TW" altLang="en-US" sz="3200" dirty="0"/>
            <a:t>餘額</a:t>
          </a:r>
          <a:r>
            <a:rPr lang="zh-TW" altLang="zh-TW" sz="3200" dirty="0"/>
            <a:t>：</a:t>
          </a:r>
          <a:r>
            <a:rPr lang="en-US" altLang="zh-TW" sz="3200" dirty="0">
              <a:latin typeface="Century Gothic" panose="020B0502020202020204" pitchFamily="34" charset="0"/>
            </a:rPr>
            <a:t>NT$</a:t>
          </a:r>
          <a:r>
            <a:rPr lang="zh-TW" altLang="en-US" sz="3200" dirty="0">
              <a:latin typeface="Century Gothic" panose="020B0502020202020204" pitchFamily="34" charset="0"/>
            </a:rPr>
            <a:t> </a:t>
          </a:r>
          <a:r>
            <a:rPr lang="en-US" altLang="zh-TW" sz="3200" dirty="0">
              <a:latin typeface="Century Gothic" panose="020B0502020202020204" pitchFamily="34" charset="0"/>
            </a:rPr>
            <a:t>3,896,238</a:t>
          </a:r>
          <a:r>
            <a:rPr lang="zh-TW" altLang="zh-TW" sz="3200" dirty="0"/>
            <a:t>）</a:t>
          </a:r>
          <a:endParaRPr lang="zh-TW" sz="3200" b="1" i="0" dirty="0">
            <a:solidFill>
              <a:srgbClr val="FF0000"/>
            </a:solidFill>
          </a:endParaRPr>
        </a:p>
      </dgm:t>
    </dgm:pt>
    <dgm:pt modelId="{9018DA77-410C-43D8-B578-B6A8E71DD3BA}" type="parTrans" cxnId="{D2CA13A8-2609-41D7-9A8D-6572AEEEC713}">
      <dgm:prSet/>
      <dgm:spPr/>
      <dgm:t>
        <a:bodyPr/>
        <a:lstStyle/>
        <a:p>
          <a:endParaRPr lang="zh-TW" altLang="en-US"/>
        </a:p>
      </dgm:t>
    </dgm:pt>
    <dgm:pt modelId="{962F8992-A7FB-4529-8285-B90C13A6D11E}" type="sibTrans" cxnId="{D2CA13A8-2609-41D7-9A8D-6572AEEEC713}">
      <dgm:prSet/>
      <dgm:spPr/>
      <dgm:t>
        <a:bodyPr/>
        <a:lstStyle/>
        <a:p>
          <a:endParaRPr lang="zh-TW" altLang="en-US"/>
        </a:p>
      </dgm:t>
    </dgm:pt>
    <dgm:pt modelId="{3C2C67B5-84AA-4E44-8D87-D76D16656F50}" type="pres">
      <dgm:prSet presAssocID="{A611EAB8-62B0-4D7C-B70D-9025ACE589EB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1966A754-725C-4291-A786-104EC5747134}" type="pres">
      <dgm:prSet presAssocID="{2D8B7F06-14C2-4D61-87F6-CDB58B4EA1D5}" presName="circle1" presStyleLbl="node1" presStyleIdx="0" presStyleCnt="1" custScaleX="114298" custLinFactNeighborX="3326" custLinFactNeighborY="-2948"/>
      <dgm:spPr/>
    </dgm:pt>
    <dgm:pt modelId="{CFA9CEB0-4A86-49C8-9163-C2D234C18905}" type="pres">
      <dgm:prSet presAssocID="{2D8B7F06-14C2-4D61-87F6-CDB58B4EA1D5}" presName="space" presStyleCnt="0"/>
      <dgm:spPr/>
    </dgm:pt>
    <dgm:pt modelId="{A322794F-693F-4265-97C2-06D6BEF7DDF7}" type="pres">
      <dgm:prSet presAssocID="{2D8B7F06-14C2-4D61-87F6-CDB58B4EA1D5}" presName="rect1" presStyleLbl="alignAcc1" presStyleIdx="0" presStyleCnt="1" custScaleX="100000" custLinFactNeighborX="238" custLinFactNeighborY="-17779"/>
      <dgm:spPr>
        <a:prstGeom prst="snip1Rect">
          <a:avLst/>
        </a:prstGeom>
      </dgm:spPr>
    </dgm:pt>
    <dgm:pt modelId="{1962F143-601B-41DD-A5DE-470F16DFE6A0}" type="pres">
      <dgm:prSet presAssocID="{2D8B7F06-14C2-4D61-87F6-CDB58B4EA1D5}" presName="rect1ParTxNoCh" presStyleLbl="alignAcc1" presStyleIdx="0" presStyleCnt="1">
        <dgm:presLayoutVars>
          <dgm:chMax val="1"/>
          <dgm:bulletEnabled val="1"/>
        </dgm:presLayoutVars>
      </dgm:prSet>
      <dgm:spPr>
        <a:prstGeom prst="snip1Rect">
          <a:avLst/>
        </a:prstGeom>
      </dgm:spPr>
    </dgm:pt>
  </dgm:ptLst>
  <dgm:cxnLst>
    <dgm:cxn modelId="{5CC1E352-5A53-426D-A7E8-F09524A40305}" type="presOf" srcId="{A611EAB8-62B0-4D7C-B70D-9025ACE589EB}" destId="{3C2C67B5-84AA-4E44-8D87-D76D16656F50}" srcOrd="0" destOrd="0" presId="urn:microsoft.com/office/officeart/2005/8/layout/target3"/>
    <dgm:cxn modelId="{A2A87091-5D33-4863-9C8B-AB6D116B6241}" type="presOf" srcId="{2D8B7F06-14C2-4D61-87F6-CDB58B4EA1D5}" destId="{A322794F-693F-4265-97C2-06D6BEF7DDF7}" srcOrd="0" destOrd="0" presId="urn:microsoft.com/office/officeart/2005/8/layout/target3"/>
    <dgm:cxn modelId="{D2CA13A8-2609-41D7-9A8D-6572AEEEC713}" srcId="{A611EAB8-62B0-4D7C-B70D-9025ACE589EB}" destId="{2D8B7F06-14C2-4D61-87F6-CDB58B4EA1D5}" srcOrd="0" destOrd="0" parTransId="{9018DA77-410C-43D8-B578-B6A8E71DD3BA}" sibTransId="{962F8992-A7FB-4529-8285-B90C13A6D11E}"/>
    <dgm:cxn modelId="{AD442FCD-C2A6-4C7A-9053-8C353E9DC8D2}" type="presOf" srcId="{2D8B7F06-14C2-4D61-87F6-CDB58B4EA1D5}" destId="{1962F143-601B-41DD-A5DE-470F16DFE6A0}" srcOrd="1" destOrd="0" presId="urn:microsoft.com/office/officeart/2005/8/layout/target3"/>
    <dgm:cxn modelId="{8EBF3D81-EBD9-4304-9A06-7EEB7BCE4F50}" type="presParOf" srcId="{3C2C67B5-84AA-4E44-8D87-D76D16656F50}" destId="{1966A754-725C-4291-A786-104EC5747134}" srcOrd="0" destOrd="0" presId="urn:microsoft.com/office/officeart/2005/8/layout/target3"/>
    <dgm:cxn modelId="{5DA9A63A-CFE5-41CB-9AF4-1CC9474DFCD8}" type="presParOf" srcId="{3C2C67B5-84AA-4E44-8D87-D76D16656F50}" destId="{CFA9CEB0-4A86-49C8-9163-C2D234C18905}" srcOrd="1" destOrd="0" presId="urn:microsoft.com/office/officeart/2005/8/layout/target3"/>
    <dgm:cxn modelId="{E1BAF499-C7A5-4B1B-A90E-B7F67F10BCD3}" type="presParOf" srcId="{3C2C67B5-84AA-4E44-8D87-D76D16656F50}" destId="{A322794F-693F-4265-97C2-06D6BEF7DDF7}" srcOrd="2" destOrd="0" presId="urn:microsoft.com/office/officeart/2005/8/layout/target3"/>
    <dgm:cxn modelId="{292AF844-3AA6-4336-A939-2727BC4DCD6A}" type="presParOf" srcId="{3C2C67B5-84AA-4E44-8D87-D76D16656F50}" destId="{1962F143-601B-41DD-A5DE-470F16DFE6A0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611EAB8-62B0-4D7C-B70D-9025ACE589E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2D8B7F06-14C2-4D61-87F6-CDB58B4EA1D5}">
      <dgm:prSet custT="1"/>
      <dgm:spPr>
        <a:solidFill>
          <a:schemeClr val="bg1">
            <a:lumMod val="95000"/>
            <a:alpha val="90000"/>
          </a:schemeClr>
        </a:solidFill>
        <a:ln>
          <a:solidFill>
            <a:schemeClr val="accent1">
              <a:hueOff val="0"/>
              <a:satOff val="0"/>
              <a:lumOff val="0"/>
              <a:alpha val="96000"/>
            </a:schemeClr>
          </a:solidFill>
        </a:ln>
      </dgm:spPr>
      <dgm:t>
        <a:bodyPr/>
        <a:lstStyle/>
        <a:p>
          <a:pPr algn="l"/>
          <a:r>
            <a:rPr lang="zh-TW" altLang="en-US" sz="3200" dirty="0"/>
            <a:t>社團團費</a:t>
          </a:r>
          <a:r>
            <a:rPr lang="zh-TW" altLang="zh-TW" sz="3200" dirty="0"/>
            <a:t>（</a:t>
          </a:r>
          <a:r>
            <a:rPr lang="zh-TW" altLang="en-US" sz="3200" dirty="0"/>
            <a:t>餘額</a:t>
          </a:r>
          <a:r>
            <a:rPr lang="zh-TW" altLang="zh-TW" sz="3200" dirty="0"/>
            <a:t>：</a:t>
          </a:r>
          <a:r>
            <a:rPr lang="en-US" altLang="zh-TW" sz="3200" dirty="0">
              <a:latin typeface="Century Gothic" panose="020B0502020202020204" pitchFamily="34" charset="0"/>
            </a:rPr>
            <a:t>NT$</a:t>
          </a:r>
          <a:r>
            <a:rPr lang="zh-TW" altLang="en-US" sz="3200" dirty="0">
              <a:latin typeface="Century Gothic" panose="020B0502020202020204" pitchFamily="34" charset="0"/>
            </a:rPr>
            <a:t> </a:t>
          </a:r>
          <a:r>
            <a:rPr lang="en-US" altLang="zh-TW" sz="3200" dirty="0">
              <a:latin typeface="Century Gothic" panose="020B0502020202020204" pitchFamily="34" charset="0"/>
            </a:rPr>
            <a:t>558,915</a:t>
          </a:r>
          <a:r>
            <a:rPr lang="zh-TW" altLang="zh-TW" sz="3200" dirty="0"/>
            <a:t>）</a:t>
          </a:r>
          <a:endParaRPr lang="zh-TW" sz="3200" b="1" i="0" dirty="0">
            <a:solidFill>
              <a:srgbClr val="FF0000"/>
            </a:solidFill>
          </a:endParaRPr>
        </a:p>
      </dgm:t>
    </dgm:pt>
    <dgm:pt modelId="{9018DA77-410C-43D8-B578-B6A8E71DD3BA}" type="parTrans" cxnId="{D2CA13A8-2609-41D7-9A8D-6572AEEEC713}">
      <dgm:prSet/>
      <dgm:spPr/>
      <dgm:t>
        <a:bodyPr/>
        <a:lstStyle/>
        <a:p>
          <a:endParaRPr lang="zh-TW" altLang="en-US"/>
        </a:p>
      </dgm:t>
    </dgm:pt>
    <dgm:pt modelId="{962F8992-A7FB-4529-8285-B90C13A6D11E}" type="sibTrans" cxnId="{D2CA13A8-2609-41D7-9A8D-6572AEEEC713}">
      <dgm:prSet/>
      <dgm:spPr/>
      <dgm:t>
        <a:bodyPr/>
        <a:lstStyle/>
        <a:p>
          <a:endParaRPr lang="zh-TW" altLang="en-US"/>
        </a:p>
      </dgm:t>
    </dgm:pt>
    <dgm:pt modelId="{3C2C67B5-84AA-4E44-8D87-D76D16656F50}" type="pres">
      <dgm:prSet presAssocID="{A611EAB8-62B0-4D7C-B70D-9025ACE589EB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1966A754-725C-4291-A786-104EC5747134}" type="pres">
      <dgm:prSet presAssocID="{2D8B7F06-14C2-4D61-87F6-CDB58B4EA1D5}" presName="circle1" presStyleLbl="node1" presStyleIdx="0" presStyleCnt="1" custScaleX="114298" custLinFactNeighborX="7703" custLinFactNeighborY="0"/>
      <dgm:spPr/>
    </dgm:pt>
    <dgm:pt modelId="{CFA9CEB0-4A86-49C8-9163-C2D234C18905}" type="pres">
      <dgm:prSet presAssocID="{2D8B7F06-14C2-4D61-87F6-CDB58B4EA1D5}" presName="space" presStyleCnt="0"/>
      <dgm:spPr/>
    </dgm:pt>
    <dgm:pt modelId="{A322794F-693F-4265-97C2-06D6BEF7DDF7}" type="pres">
      <dgm:prSet presAssocID="{2D8B7F06-14C2-4D61-87F6-CDB58B4EA1D5}" presName="rect1" presStyleLbl="alignAcc1" presStyleIdx="0" presStyleCnt="1" custScaleX="100000" custLinFactNeighborX="238" custLinFactNeighborY="-17779"/>
      <dgm:spPr>
        <a:prstGeom prst="snip1Rect">
          <a:avLst/>
        </a:prstGeom>
      </dgm:spPr>
    </dgm:pt>
    <dgm:pt modelId="{1962F143-601B-41DD-A5DE-470F16DFE6A0}" type="pres">
      <dgm:prSet presAssocID="{2D8B7F06-14C2-4D61-87F6-CDB58B4EA1D5}" presName="rect1ParTxNoCh" presStyleLbl="alignAcc1" presStyleIdx="0" presStyleCnt="1">
        <dgm:presLayoutVars>
          <dgm:chMax val="1"/>
          <dgm:bulletEnabled val="1"/>
        </dgm:presLayoutVars>
      </dgm:prSet>
      <dgm:spPr>
        <a:prstGeom prst="snip1Rect">
          <a:avLst/>
        </a:prstGeom>
      </dgm:spPr>
    </dgm:pt>
  </dgm:ptLst>
  <dgm:cxnLst>
    <dgm:cxn modelId="{5CC1E352-5A53-426D-A7E8-F09524A40305}" type="presOf" srcId="{A611EAB8-62B0-4D7C-B70D-9025ACE589EB}" destId="{3C2C67B5-84AA-4E44-8D87-D76D16656F50}" srcOrd="0" destOrd="0" presId="urn:microsoft.com/office/officeart/2005/8/layout/target3"/>
    <dgm:cxn modelId="{A2A87091-5D33-4863-9C8B-AB6D116B6241}" type="presOf" srcId="{2D8B7F06-14C2-4D61-87F6-CDB58B4EA1D5}" destId="{A322794F-693F-4265-97C2-06D6BEF7DDF7}" srcOrd="0" destOrd="0" presId="urn:microsoft.com/office/officeart/2005/8/layout/target3"/>
    <dgm:cxn modelId="{D2CA13A8-2609-41D7-9A8D-6572AEEEC713}" srcId="{A611EAB8-62B0-4D7C-B70D-9025ACE589EB}" destId="{2D8B7F06-14C2-4D61-87F6-CDB58B4EA1D5}" srcOrd="0" destOrd="0" parTransId="{9018DA77-410C-43D8-B578-B6A8E71DD3BA}" sibTransId="{962F8992-A7FB-4529-8285-B90C13A6D11E}"/>
    <dgm:cxn modelId="{AD442FCD-C2A6-4C7A-9053-8C353E9DC8D2}" type="presOf" srcId="{2D8B7F06-14C2-4D61-87F6-CDB58B4EA1D5}" destId="{1962F143-601B-41DD-A5DE-470F16DFE6A0}" srcOrd="1" destOrd="0" presId="urn:microsoft.com/office/officeart/2005/8/layout/target3"/>
    <dgm:cxn modelId="{8EBF3D81-EBD9-4304-9A06-7EEB7BCE4F50}" type="presParOf" srcId="{3C2C67B5-84AA-4E44-8D87-D76D16656F50}" destId="{1966A754-725C-4291-A786-104EC5747134}" srcOrd="0" destOrd="0" presId="urn:microsoft.com/office/officeart/2005/8/layout/target3"/>
    <dgm:cxn modelId="{5DA9A63A-CFE5-41CB-9AF4-1CC9474DFCD8}" type="presParOf" srcId="{3C2C67B5-84AA-4E44-8D87-D76D16656F50}" destId="{CFA9CEB0-4A86-49C8-9163-C2D234C18905}" srcOrd="1" destOrd="0" presId="urn:microsoft.com/office/officeart/2005/8/layout/target3"/>
    <dgm:cxn modelId="{E1BAF499-C7A5-4B1B-A90E-B7F67F10BCD3}" type="presParOf" srcId="{3C2C67B5-84AA-4E44-8D87-D76D16656F50}" destId="{A322794F-693F-4265-97C2-06D6BEF7DDF7}" srcOrd="2" destOrd="0" presId="urn:microsoft.com/office/officeart/2005/8/layout/target3"/>
    <dgm:cxn modelId="{292AF844-3AA6-4336-A939-2727BC4DCD6A}" type="presParOf" srcId="{3C2C67B5-84AA-4E44-8D87-D76D16656F50}" destId="{1962F143-601B-41DD-A5DE-470F16DFE6A0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66A754-725C-4291-A786-104EC5747134}">
      <dsp:nvSpPr>
        <dsp:cNvPr id="0" name=""/>
        <dsp:cNvSpPr/>
      </dsp:nvSpPr>
      <dsp:spPr>
        <a:xfrm>
          <a:off x="-52292" y="0"/>
          <a:ext cx="1672087" cy="146291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22794F-693F-4265-97C2-06D6BEF7DDF7}">
      <dsp:nvSpPr>
        <dsp:cNvPr id="0" name=""/>
        <dsp:cNvSpPr/>
      </dsp:nvSpPr>
      <dsp:spPr>
        <a:xfrm>
          <a:off x="716439" y="0"/>
          <a:ext cx="7324456" cy="1462919"/>
        </a:xfrm>
        <a:prstGeom prst="snip1Rect">
          <a:avLst/>
        </a:prstGeom>
        <a:solidFill>
          <a:schemeClr val="bg1">
            <a:lumMod val="95000"/>
            <a:alpha val="9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 val="96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200" b="1" i="0" kern="1200" dirty="0">
              <a:solidFill>
                <a:schemeClr val="tx1"/>
              </a:solidFill>
            </a:rPr>
            <a:t>家長會公基金（</a:t>
          </a:r>
          <a:r>
            <a:rPr lang="zh-TW" sz="3200" b="1" i="0" kern="1200" dirty="0">
              <a:solidFill>
                <a:schemeClr val="tx1"/>
              </a:solidFill>
              <a:latin typeface="+mn-ea"/>
              <a:ea typeface="+mn-ea"/>
            </a:rPr>
            <a:t>結算日：</a:t>
          </a:r>
          <a:r>
            <a:rPr lang="en-US" sz="3200" b="1" i="0" kern="1200" dirty="0">
              <a:solidFill>
                <a:schemeClr val="tx1"/>
              </a:solidFill>
              <a:latin typeface="+mn-ea"/>
              <a:ea typeface="+mn-ea"/>
            </a:rPr>
            <a:t>111.09.20</a:t>
          </a:r>
          <a:r>
            <a:rPr lang="zh-TW" sz="3200" b="1" i="0" kern="1200" dirty="0">
              <a:solidFill>
                <a:schemeClr val="tx1"/>
              </a:solidFill>
            </a:rPr>
            <a:t>）</a:t>
          </a:r>
          <a:endParaRPr lang="en-US" altLang="zh-TW" sz="3200" b="1" i="0" kern="1200" dirty="0">
            <a:solidFill>
              <a:schemeClr val="tx1"/>
            </a:solidFill>
          </a:endParaRP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3200" b="1" i="0" u="sng" kern="1200" dirty="0">
              <a:solidFill>
                <a:schemeClr val="tx1"/>
              </a:solidFill>
            </a:rPr>
            <a:t>	</a:t>
          </a:r>
          <a:r>
            <a:rPr lang="zh-TW" altLang="en-US" sz="3200" b="1" i="0" u="sng" kern="1200" dirty="0">
              <a:solidFill>
                <a:schemeClr val="tx1"/>
              </a:solidFill>
            </a:rPr>
            <a:t>餘額</a:t>
          </a:r>
          <a:r>
            <a:rPr lang="zh-TW" altLang="zh-TW" sz="3200" b="1" u="sng" kern="1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：</a:t>
          </a:r>
          <a:r>
            <a:rPr lang="en-US" altLang="zh-TW" sz="3200" b="1" i="1" u="sng" kern="1200" dirty="0">
              <a:solidFill>
                <a:schemeClr val="tx1"/>
              </a:solidFill>
              <a:latin typeface="Century Gothic" panose="020B0502020202020204" pitchFamily="34" charset="0"/>
              <a:ea typeface="微軟正黑體" panose="020B0604030504040204" pitchFamily="34" charset="-120"/>
            </a:rPr>
            <a:t>NT$ 4,941,002</a:t>
          </a:r>
          <a:endParaRPr lang="zh-TW" sz="3200" b="1" i="0" kern="1200" dirty="0">
            <a:solidFill>
              <a:srgbClr val="FF0000"/>
            </a:solidFill>
          </a:endParaRPr>
        </a:p>
      </dsp:txBody>
      <dsp:txXfrm>
        <a:off x="716439" y="121912"/>
        <a:ext cx="7202544" cy="13410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66A754-725C-4291-A786-104EC5747134}">
      <dsp:nvSpPr>
        <dsp:cNvPr id="0" name=""/>
        <dsp:cNvSpPr/>
      </dsp:nvSpPr>
      <dsp:spPr>
        <a:xfrm>
          <a:off x="-33883" y="0"/>
          <a:ext cx="1083445" cy="94791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22794F-693F-4265-97C2-06D6BEF7DDF7}">
      <dsp:nvSpPr>
        <dsp:cNvPr id="0" name=""/>
        <dsp:cNvSpPr/>
      </dsp:nvSpPr>
      <dsp:spPr>
        <a:xfrm>
          <a:off x="507839" y="0"/>
          <a:ext cx="6924953" cy="947912"/>
        </a:xfrm>
        <a:prstGeom prst="snip1Rect">
          <a:avLst/>
        </a:prstGeom>
        <a:solidFill>
          <a:schemeClr val="bg1">
            <a:lumMod val="95000"/>
            <a:alpha val="9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 val="96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600" kern="1200" spc="100" dirty="0">
              <a:solidFill>
                <a:srgbClr val="996633"/>
              </a:solidFill>
              <a:latin typeface="文鼎毛楷H" panose="03000900000000000000" pitchFamily="66" charset="-120"/>
              <a:ea typeface="文鼎毛楷H" panose="03000900000000000000" pitchFamily="66" charset="-120"/>
            </a:rPr>
            <a:t>會務基金</a:t>
          </a:r>
          <a:r>
            <a:rPr lang="zh-TW" altLang="zh-TW" sz="3600" kern="1200" dirty="0"/>
            <a:t>（</a:t>
          </a:r>
          <a:r>
            <a:rPr lang="zh-TW" altLang="en-US" sz="3600" kern="1200" dirty="0"/>
            <a:t>餘額</a:t>
          </a:r>
          <a:r>
            <a:rPr lang="zh-TW" altLang="zh-TW" sz="3600" kern="1200" dirty="0"/>
            <a:t>：</a:t>
          </a:r>
          <a:r>
            <a:rPr lang="en-US" altLang="zh-TW" sz="3600" kern="1200" dirty="0">
              <a:latin typeface="Century Gothic" panose="020B0502020202020204" pitchFamily="34" charset="0"/>
            </a:rPr>
            <a:t>NT$</a:t>
          </a:r>
          <a:r>
            <a:rPr lang="zh-TW" altLang="en-US" sz="3600" kern="1200" dirty="0">
              <a:latin typeface="Century Gothic" panose="020B0502020202020204" pitchFamily="34" charset="0"/>
            </a:rPr>
            <a:t> </a:t>
          </a:r>
          <a:r>
            <a:rPr lang="en-US" altLang="zh-TW" sz="3600" kern="1200" dirty="0">
              <a:latin typeface="Century Gothic" panose="020B0502020202020204" pitchFamily="34" charset="0"/>
            </a:rPr>
            <a:t>485,849</a:t>
          </a:r>
          <a:r>
            <a:rPr lang="zh-TW" altLang="zh-TW" sz="3600" kern="1200" dirty="0"/>
            <a:t>）</a:t>
          </a:r>
          <a:endParaRPr lang="zh-TW" sz="3600" b="1" i="0" kern="1200" dirty="0">
            <a:solidFill>
              <a:srgbClr val="FF0000"/>
            </a:solidFill>
          </a:endParaRPr>
        </a:p>
      </dsp:txBody>
      <dsp:txXfrm>
        <a:off x="507839" y="78994"/>
        <a:ext cx="6845959" cy="8689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66A754-725C-4291-A786-104EC5747134}">
      <dsp:nvSpPr>
        <dsp:cNvPr id="0" name=""/>
        <dsp:cNvSpPr/>
      </dsp:nvSpPr>
      <dsp:spPr>
        <a:xfrm>
          <a:off x="-64785" y="0"/>
          <a:ext cx="1083445" cy="94791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22794F-693F-4265-97C2-06D6BEF7DDF7}">
      <dsp:nvSpPr>
        <dsp:cNvPr id="0" name=""/>
        <dsp:cNvSpPr/>
      </dsp:nvSpPr>
      <dsp:spPr>
        <a:xfrm>
          <a:off x="500740" y="0"/>
          <a:ext cx="8160171" cy="947913"/>
        </a:xfrm>
        <a:prstGeom prst="snip1Rect">
          <a:avLst/>
        </a:prstGeom>
        <a:solidFill>
          <a:schemeClr val="bg1">
            <a:lumMod val="95000"/>
            <a:alpha val="9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 val="96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600" kern="1200" spc="100" dirty="0">
              <a:solidFill>
                <a:srgbClr val="996633"/>
              </a:solidFill>
              <a:latin typeface="文鼎毛楷H" panose="03000900000000000000" pitchFamily="66" charset="-120"/>
              <a:ea typeface="文鼎毛楷H" panose="03000900000000000000" pitchFamily="66" charset="-120"/>
            </a:rPr>
            <a:t>各處室預算執行狀況</a:t>
          </a:r>
          <a:r>
            <a:rPr lang="zh-TW" altLang="zh-TW" sz="2800" kern="1200" dirty="0"/>
            <a:t>（</a:t>
          </a:r>
          <a:r>
            <a:rPr lang="zh-TW" altLang="en-US" sz="2800" kern="1200" dirty="0"/>
            <a:t>餘額</a:t>
          </a:r>
          <a:r>
            <a:rPr lang="zh-TW" altLang="zh-TW" sz="2800" kern="1200" dirty="0"/>
            <a:t>：</a:t>
          </a:r>
          <a:r>
            <a:rPr lang="en-US" altLang="zh-TW" sz="2800" kern="1200" dirty="0">
              <a:latin typeface="Century Gothic" panose="020B0502020202020204" pitchFamily="34" charset="0"/>
            </a:rPr>
            <a:t>NT$</a:t>
          </a:r>
          <a:r>
            <a:rPr lang="zh-TW" altLang="en-US" sz="2800" kern="1200" dirty="0">
              <a:latin typeface="Century Gothic" panose="020B0502020202020204" pitchFamily="34" charset="0"/>
            </a:rPr>
            <a:t> </a:t>
          </a:r>
          <a:r>
            <a:rPr lang="en-US" altLang="zh-TW" sz="2800" kern="1200" dirty="0">
              <a:latin typeface="Century Gothic" panose="020B0502020202020204" pitchFamily="34" charset="0"/>
            </a:rPr>
            <a:t>485,849</a:t>
          </a:r>
          <a:r>
            <a:rPr lang="zh-TW" altLang="zh-TW" sz="2800" kern="1200" dirty="0"/>
            <a:t>）</a:t>
          </a:r>
          <a:endParaRPr lang="zh-TW" sz="2800" b="1" i="0" kern="1200" dirty="0">
            <a:solidFill>
              <a:srgbClr val="FF0000"/>
            </a:solidFill>
          </a:endParaRPr>
        </a:p>
      </dsp:txBody>
      <dsp:txXfrm>
        <a:off x="500740" y="78994"/>
        <a:ext cx="8081177" cy="8689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66A754-725C-4291-A786-104EC5747134}">
      <dsp:nvSpPr>
        <dsp:cNvPr id="0" name=""/>
        <dsp:cNvSpPr/>
      </dsp:nvSpPr>
      <dsp:spPr>
        <a:xfrm>
          <a:off x="-1790" y="-21238"/>
          <a:ext cx="823445" cy="72043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22794F-693F-4265-97C2-06D6BEF7DDF7}">
      <dsp:nvSpPr>
        <dsp:cNvPr id="0" name=""/>
        <dsp:cNvSpPr/>
      </dsp:nvSpPr>
      <dsp:spPr>
        <a:xfrm>
          <a:off x="385970" y="0"/>
          <a:ext cx="6584404" cy="720437"/>
        </a:xfrm>
        <a:prstGeom prst="snip1Rect">
          <a:avLst/>
        </a:prstGeom>
        <a:solidFill>
          <a:schemeClr val="bg1">
            <a:lumMod val="95000"/>
            <a:alpha val="9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 val="96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kern="1200" dirty="0"/>
            <a:t>專款專用</a:t>
          </a:r>
          <a:r>
            <a:rPr lang="zh-TW" altLang="zh-TW" sz="3200" kern="1200" dirty="0"/>
            <a:t>（</a:t>
          </a:r>
          <a:r>
            <a:rPr lang="zh-TW" altLang="en-US" sz="3200" kern="1200" dirty="0"/>
            <a:t>餘額</a:t>
          </a:r>
          <a:r>
            <a:rPr lang="zh-TW" altLang="zh-TW" sz="3200" kern="1200" dirty="0"/>
            <a:t>：</a:t>
          </a:r>
          <a:r>
            <a:rPr lang="en-US" altLang="zh-TW" sz="3200" kern="1200" dirty="0">
              <a:latin typeface="Century Gothic" panose="020B0502020202020204" pitchFamily="34" charset="0"/>
            </a:rPr>
            <a:t>NT$</a:t>
          </a:r>
          <a:r>
            <a:rPr lang="zh-TW" altLang="en-US" sz="3200" kern="1200" dirty="0">
              <a:latin typeface="Century Gothic" panose="020B0502020202020204" pitchFamily="34" charset="0"/>
            </a:rPr>
            <a:t> </a:t>
          </a:r>
          <a:r>
            <a:rPr lang="en-US" altLang="zh-TW" sz="3200" kern="1200" dirty="0">
              <a:latin typeface="Century Gothic" panose="020B0502020202020204" pitchFamily="34" charset="0"/>
            </a:rPr>
            <a:t>3,896,238</a:t>
          </a:r>
          <a:r>
            <a:rPr lang="zh-TW" altLang="zh-TW" sz="3200" kern="1200" dirty="0"/>
            <a:t>）</a:t>
          </a:r>
          <a:endParaRPr lang="zh-TW" sz="3200" b="1" i="0" kern="1200" dirty="0">
            <a:solidFill>
              <a:srgbClr val="FF0000"/>
            </a:solidFill>
          </a:endParaRPr>
        </a:p>
      </dsp:txBody>
      <dsp:txXfrm>
        <a:off x="385970" y="60038"/>
        <a:ext cx="6524366" cy="66039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66A754-725C-4291-A786-104EC5747134}">
      <dsp:nvSpPr>
        <dsp:cNvPr id="0" name=""/>
        <dsp:cNvSpPr/>
      </dsp:nvSpPr>
      <dsp:spPr>
        <a:xfrm>
          <a:off x="29743" y="0"/>
          <a:ext cx="823445" cy="72043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22794F-693F-4265-97C2-06D6BEF7DDF7}">
      <dsp:nvSpPr>
        <dsp:cNvPr id="0" name=""/>
        <dsp:cNvSpPr/>
      </dsp:nvSpPr>
      <dsp:spPr>
        <a:xfrm>
          <a:off x="385970" y="0"/>
          <a:ext cx="6584404" cy="720437"/>
        </a:xfrm>
        <a:prstGeom prst="snip1Rect">
          <a:avLst/>
        </a:prstGeom>
        <a:solidFill>
          <a:schemeClr val="bg1">
            <a:lumMod val="95000"/>
            <a:alpha val="9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 val="96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200" kern="1200" dirty="0"/>
            <a:t>社團團費</a:t>
          </a:r>
          <a:r>
            <a:rPr lang="zh-TW" altLang="zh-TW" sz="3200" kern="1200" dirty="0"/>
            <a:t>（</a:t>
          </a:r>
          <a:r>
            <a:rPr lang="zh-TW" altLang="en-US" sz="3200" kern="1200" dirty="0"/>
            <a:t>餘額</a:t>
          </a:r>
          <a:r>
            <a:rPr lang="zh-TW" altLang="zh-TW" sz="3200" kern="1200" dirty="0"/>
            <a:t>：</a:t>
          </a:r>
          <a:r>
            <a:rPr lang="en-US" altLang="zh-TW" sz="3200" kern="1200" dirty="0">
              <a:latin typeface="Century Gothic" panose="020B0502020202020204" pitchFamily="34" charset="0"/>
            </a:rPr>
            <a:t>NT$</a:t>
          </a:r>
          <a:r>
            <a:rPr lang="zh-TW" altLang="en-US" sz="3200" kern="1200" dirty="0">
              <a:latin typeface="Century Gothic" panose="020B0502020202020204" pitchFamily="34" charset="0"/>
            </a:rPr>
            <a:t> </a:t>
          </a:r>
          <a:r>
            <a:rPr lang="en-US" altLang="zh-TW" sz="3200" kern="1200" dirty="0">
              <a:latin typeface="Century Gothic" panose="020B0502020202020204" pitchFamily="34" charset="0"/>
            </a:rPr>
            <a:t>558,915</a:t>
          </a:r>
          <a:r>
            <a:rPr lang="zh-TW" altLang="zh-TW" sz="3200" kern="1200" dirty="0"/>
            <a:t>）</a:t>
          </a:r>
          <a:endParaRPr lang="zh-TW" sz="3200" b="1" i="0" kern="1200" dirty="0">
            <a:solidFill>
              <a:srgbClr val="FF0000"/>
            </a:solidFill>
          </a:endParaRPr>
        </a:p>
      </dsp:txBody>
      <dsp:txXfrm>
        <a:off x="385970" y="60038"/>
        <a:ext cx="6524366" cy="6603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ADEDB-3EA3-4503-9717-13A9664B7DDA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C2EF3-7F2F-404A-88BC-1A9300A005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7370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04DDE9-60EA-4ED1-B93B-ED22BBAAC8D4}" type="datetimeFigureOut">
              <a:rPr lang="zh-TW" altLang="en-US" smtClean="0"/>
              <a:t>2022/10/13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B15EC-AE81-430E-BCE3-46ED5088EE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594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107/02/01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566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107/02/01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188899"/>
      </p:ext>
    </p:extLst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107/02/01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870967"/>
      </p:ext>
    </p:extLst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107/02/01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1551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107/02/01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2510"/>
      </p:ext>
    </p:extLst>
  </p:cSld>
  <p:clrMapOvr>
    <a:masterClrMapping/>
  </p:clrMapOvr>
  <p:hf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107/02/01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21527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107/02/01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281392"/>
      </p:ext>
    </p:extLst>
  </p:cSld>
  <p:clrMapOvr>
    <a:masterClrMapping/>
  </p:clrMapOvr>
  <p:hf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107/02/01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394701"/>
      </p:ext>
    </p:extLst>
  </p:cSld>
  <p:clrMapOvr>
    <a:masterClrMapping/>
  </p:clrMapOvr>
  <p:hf hdr="0" ft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107/02/01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818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107/02/01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8822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zh-TW"/>
              <a:t>107/02/01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645107"/>
      </p:ext>
    </p:extLst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107/02/01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516369"/>
      </p:ext>
    </p:extLst>
  </p:cSld>
  <p:clrMapOvr>
    <a:masterClrMapping/>
  </p:clrMapOvr>
  <p:hf hdr="0" ft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107/02/01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998044"/>
      </p:ext>
    </p:extLst>
  </p:cSld>
  <p:clrMapOvr>
    <a:masterClrMapping/>
  </p:clrMapOvr>
  <p:hf hdr="0" ft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107/02/01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37861"/>
      </p:ext>
    </p:extLst>
  </p:cSld>
  <p:clrMapOvr>
    <a:masterClrMapping/>
  </p:clrMapOvr>
  <p:hf hdr="0" ft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107/02/01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215444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107/02/01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229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107/02/01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0979"/>
      </p:ext>
    </p:extLst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107/02/01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089505"/>
      </p:ext>
    </p:extLst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107/02/01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903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107/02/01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753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107/02/01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03397"/>
      </p:ext>
    </p:extLst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107/02/01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601619"/>
      </p:ext>
    </p:extLst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altLang="zh-TW"/>
              <a:t>107/02/01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186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altLang="zh-TW"/>
              <a:t>107/02/01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646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83" r:id="rId1"/>
    <p:sldLayoutId id="2147484484" r:id="rId2"/>
    <p:sldLayoutId id="2147484485" r:id="rId3"/>
    <p:sldLayoutId id="2147484486" r:id="rId4"/>
    <p:sldLayoutId id="2147484487" r:id="rId5"/>
    <p:sldLayoutId id="2147484488" r:id="rId6"/>
    <p:sldLayoutId id="2147484489" r:id="rId7"/>
    <p:sldLayoutId id="2147484490" r:id="rId8"/>
    <p:sldLayoutId id="2147484491" r:id="rId9"/>
    <p:sldLayoutId id="2147484492" r:id="rId10"/>
    <p:sldLayoutId id="2147484493" r:id="rId11"/>
  </p:sldLayoutIdLst>
  <p:hf hdr="0" ft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5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6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7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18EDDF6-686B-4405-9D93-3DA30882FC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476705"/>
            <a:ext cx="10103214" cy="2727434"/>
          </a:xfr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lIns="180000">
            <a:no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br>
              <a:rPr lang="en-US" altLang="zh-TW" sz="4800" dirty="0"/>
            </a:br>
            <a:r>
              <a:rPr lang="en-US" altLang="zh-TW" sz="4800" dirty="0"/>
              <a:t>		</a:t>
            </a:r>
            <a:r>
              <a:rPr lang="zh-TW" altLang="en-US" sz="4800" dirty="0"/>
              <a:t>光武國中</a:t>
            </a:r>
            <a:r>
              <a:rPr lang="zh-TW" altLang="zh-TW" sz="4800" dirty="0"/>
              <a:t>【</a:t>
            </a:r>
            <a:r>
              <a:rPr lang="zh-TW" altLang="en-US" sz="4800" dirty="0"/>
              <a:t>家長會</a:t>
            </a:r>
            <a:r>
              <a:rPr lang="zh-TW" altLang="zh-TW" sz="4800" dirty="0"/>
              <a:t>】</a:t>
            </a:r>
            <a:br>
              <a:rPr lang="en-US" altLang="zh-TW" sz="4500" dirty="0"/>
            </a:br>
            <a:r>
              <a:rPr lang="en-US" altLang="zh-TW" sz="4500" dirty="0">
                <a:latin typeface="Century Gothic" panose="020B0502020202020204" pitchFamily="34" charset="0"/>
              </a:rPr>
              <a:t>111</a:t>
            </a:r>
            <a:r>
              <a:rPr lang="zh-TW" altLang="en-US" sz="4500" dirty="0">
                <a:latin typeface="Century Gothic" panose="020B0502020202020204" pitchFamily="34" charset="0"/>
              </a:rPr>
              <a:t> </a:t>
            </a:r>
            <a:r>
              <a:rPr lang="zh-TW" altLang="en-US" sz="4500" dirty="0"/>
              <a:t>學年度</a:t>
            </a:r>
            <a:r>
              <a:rPr lang="en-US" altLang="zh-TW" sz="4500" dirty="0"/>
              <a:t>(</a:t>
            </a:r>
            <a:r>
              <a:rPr lang="zh-TW" altLang="en-US" sz="4500" dirty="0"/>
              <a:t>上</a:t>
            </a:r>
            <a:r>
              <a:rPr lang="en-US" altLang="zh-TW" sz="4500" dirty="0"/>
              <a:t>)</a:t>
            </a:r>
            <a:r>
              <a:rPr lang="zh-TW" altLang="en-US" sz="4500" dirty="0">
                <a:solidFill>
                  <a:srgbClr val="0070C0"/>
                </a:solidFill>
              </a:rPr>
              <a:t>第 </a:t>
            </a:r>
            <a:r>
              <a:rPr lang="en-US" altLang="zh-TW" sz="4500" dirty="0">
                <a:solidFill>
                  <a:srgbClr val="0070C0"/>
                </a:solidFill>
              </a:rPr>
              <a:t>1 </a:t>
            </a:r>
            <a:r>
              <a:rPr lang="zh-TW" altLang="en-US" sz="4500" dirty="0">
                <a:solidFill>
                  <a:srgbClr val="0070C0"/>
                </a:solidFill>
              </a:rPr>
              <a:t>次家長代表會</a:t>
            </a:r>
            <a:r>
              <a:rPr lang="en-US" altLang="zh-TW" sz="3600" dirty="0">
                <a:solidFill>
                  <a:srgbClr val="0070C0"/>
                </a:solidFill>
              </a:rPr>
              <a:t>(</a:t>
            </a:r>
            <a:r>
              <a:rPr lang="zh-TW" altLang="en-US" sz="3600" dirty="0"/>
              <a:t>期初</a:t>
            </a:r>
            <a:r>
              <a:rPr lang="en-US" altLang="zh-TW" sz="3600" dirty="0"/>
              <a:t>)</a:t>
            </a:r>
            <a:br>
              <a:rPr lang="en-US" altLang="zh-TW" sz="3600" dirty="0"/>
            </a:br>
            <a:endParaRPr lang="zh-TW" altLang="en-US" sz="3600" dirty="0">
              <a:solidFill>
                <a:srgbClr val="0070C0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6181EAE-7964-4011-9AC7-C6BC6D75C2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81475" y="5068262"/>
            <a:ext cx="2923519" cy="541963"/>
          </a:xfrm>
        </p:spPr>
        <p:txBody>
          <a:bodyPr anchor="t" anchorCtr="0">
            <a:normAutofit/>
          </a:bodyPr>
          <a:lstStyle/>
          <a:p>
            <a:r>
              <a:rPr lang="en-US" altLang="zh-TW" sz="1800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zh-TW" altLang="en-US" sz="1800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日期  </a:t>
            </a:r>
            <a:r>
              <a:rPr lang="en-US" altLang="zh-TW" sz="1800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111.09.28(</a:t>
            </a:r>
            <a:r>
              <a:rPr lang="zh-TW" altLang="en-US" sz="1800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三</a:t>
            </a:r>
            <a:r>
              <a:rPr lang="en-US" altLang="zh-TW" sz="1800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)</a:t>
            </a:r>
            <a:endParaRPr lang="zh-TW" altLang="en-US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345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BAEBF1-D091-48C2-B7E5-5B590437B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3899" y="936375"/>
            <a:ext cx="2716106" cy="849745"/>
          </a:xfrm>
        </p:spPr>
        <p:txBody>
          <a:bodyPr>
            <a:normAutofit/>
          </a:bodyPr>
          <a:lstStyle/>
          <a:p>
            <a:r>
              <a:rPr lang="zh-TW" altLang="en-US" b="1" u="sng" dirty="0"/>
              <a:t>會議議程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99FD8BE-5EDF-4A22-AA14-6ADF6283B8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4527" y="2095802"/>
            <a:ext cx="3663853" cy="36610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000" dirty="0">
                <a:latin typeface="Century Gothic" panose="020B0502020202020204" pitchFamily="34" charset="0"/>
              </a:rPr>
              <a:t>一</a:t>
            </a:r>
            <a:r>
              <a:rPr lang="zh-TW" altLang="zh-TW" sz="3000" dirty="0"/>
              <a:t>、</a:t>
            </a:r>
            <a:r>
              <a:rPr lang="zh-TW" altLang="en-US" sz="3000" dirty="0">
                <a:latin typeface="Century Gothic" panose="020B0502020202020204" pitchFamily="34" charset="0"/>
              </a:rPr>
              <a:t>財務報告</a:t>
            </a:r>
            <a:endParaRPr lang="en-US" altLang="zh-TW" sz="3000" dirty="0"/>
          </a:p>
          <a:p>
            <a:pPr marL="0" indent="0">
              <a:spcBef>
                <a:spcPts val="2400"/>
              </a:spcBef>
              <a:buNone/>
            </a:pPr>
            <a:r>
              <a:rPr lang="zh-TW" altLang="en-US" sz="3000" dirty="0">
                <a:latin typeface="Century Gothic" panose="020B0502020202020204" pitchFamily="34" charset="0"/>
              </a:rPr>
              <a:t>二</a:t>
            </a:r>
            <a:r>
              <a:rPr lang="zh-TW" altLang="zh-TW" sz="3000" dirty="0"/>
              <a:t>、</a:t>
            </a:r>
            <a:r>
              <a:rPr lang="zh-TW" altLang="en-US" sz="3000" dirty="0">
                <a:latin typeface="Century Gothic" panose="020B0502020202020204" pitchFamily="34" charset="0"/>
              </a:rPr>
              <a:t>家長座談會ＱＡ</a:t>
            </a:r>
            <a:r>
              <a:rPr lang="zh-TW" altLang="zh-TW" sz="3000" dirty="0">
                <a:latin typeface="Century Gothic" panose="020B0502020202020204" pitchFamily="34" charset="0"/>
              </a:rPr>
              <a:t> </a:t>
            </a:r>
            <a:endParaRPr lang="en-US" altLang="zh-TW" sz="3000" dirty="0">
              <a:latin typeface="Century Gothic" panose="020B0502020202020204" pitchFamily="34" charset="0"/>
            </a:endParaRPr>
          </a:p>
          <a:p>
            <a:pPr marL="0" indent="0">
              <a:spcBef>
                <a:spcPts val="2400"/>
              </a:spcBef>
              <a:buNone/>
            </a:pPr>
            <a:r>
              <a:rPr lang="zh-TW" altLang="en-US" sz="3000" dirty="0">
                <a:latin typeface="Century Gothic" panose="020B0502020202020204" pitchFamily="34" charset="0"/>
              </a:rPr>
              <a:t>三</a:t>
            </a:r>
            <a:r>
              <a:rPr lang="zh-TW" altLang="zh-TW" sz="3000" dirty="0"/>
              <a:t>、</a:t>
            </a:r>
            <a:r>
              <a:rPr lang="zh-TW" altLang="en-US" sz="3000" dirty="0"/>
              <a:t>家長委員選舉</a:t>
            </a:r>
            <a:endParaRPr lang="en-US" altLang="zh-TW" sz="3000" dirty="0"/>
          </a:p>
          <a:p>
            <a:pPr marL="0" indent="0">
              <a:spcBef>
                <a:spcPts val="2400"/>
              </a:spcBef>
              <a:buNone/>
            </a:pPr>
            <a:r>
              <a:rPr lang="zh-TW" altLang="en-US" sz="3000" dirty="0">
                <a:latin typeface="Century Gothic" panose="020B0502020202020204" pitchFamily="34" charset="0"/>
              </a:rPr>
              <a:t>四、臨</a:t>
            </a:r>
            <a:r>
              <a:rPr lang="zh-TW" altLang="en-US" sz="3000" dirty="0"/>
              <a:t>時動議</a:t>
            </a:r>
            <a:endParaRPr lang="en-US" altLang="zh-TW" sz="3000" dirty="0"/>
          </a:p>
          <a:p>
            <a:pPr marL="0" indent="0">
              <a:spcBef>
                <a:spcPts val="2400"/>
              </a:spcBef>
              <a:buNone/>
            </a:pPr>
            <a:r>
              <a:rPr lang="zh-TW" altLang="en-US" sz="3000" dirty="0"/>
              <a:t>五</a:t>
            </a:r>
            <a:r>
              <a:rPr lang="zh-TW" altLang="zh-TW" sz="3000" dirty="0"/>
              <a:t>、</a:t>
            </a:r>
            <a:r>
              <a:rPr lang="zh-TW" altLang="en-US" sz="3000" dirty="0"/>
              <a:t>散會</a:t>
            </a:r>
            <a:endParaRPr lang="en-US" altLang="zh-TW" sz="3000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CD94A65-4F11-456E-B2D8-3F35D872D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A78F1908-8B36-15B4-BA19-C8EDA6224998}"/>
              </a:ext>
            </a:extLst>
          </p:cNvPr>
          <p:cNvSpPr txBox="1">
            <a:spLocks/>
          </p:cNvSpPr>
          <p:nvPr/>
        </p:nvSpPr>
        <p:spPr>
          <a:xfrm>
            <a:off x="1505415" y="291418"/>
            <a:ext cx="9226844" cy="644957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txBody>
          <a:bodyPr vert="horz" lIns="18000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>
              <a:lnSpc>
                <a:spcPct val="150000"/>
              </a:lnSpc>
              <a:spcBef>
                <a:spcPts val="0"/>
              </a:spcBef>
            </a:pPr>
            <a:r>
              <a:rPr lang="zh-TW" altLang="en-US" sz="2400" b="1" dirty="0"/>
              <a:t>光武國中</a:t>
            </a:r>
            <a:r>
              <a:rPr lang="zh-TW" altLang="zh-TW" sz="2400" b="1" dirty="0"/>
              <a:t>【</a:t>
            </a:r>
            <a:r>
              <a:rPr lang="zh-TW" altLang="en-US" sz="2400" b="1" dirty="0"/>
              <a:t>家長會</a:t>
            </a:r>
            <a:r>
              <a:rPr lang="zh-TW" altLang="zh-TW" sz="2400" b="1" dirty="0"/>
              <a:t>】 </a:t>
            </a:r>
            <a:r>
              <a:rPr lang="en-US" altLang="zh-TW" sz="2400" b="1" dirty="0">
                <a:latin typeface="Century Gothic" panose="020B0502020202020204" pitchFamily="34" charset="0"/>
              </a:rPr>
              <a:t>111</a:t>
            </a:r>
            <a:r>
              <a:rPr lang="zh-TW" altLang="en-US" sz="2400" b="1" dirty="0">
                <a:latin typeface="Century Gothic" panose="020B0502020202020204" pitchFamily="34" charset="0"/>
              </a:rPr>
              <a:t> </a:t>
            </a:r>
            <a:r>
              <a:rPr lang="zh-TW" altLang="en-US" sz="2400" b="1" dirty="0"/>
              <a:t>學年度</a:t>
            </a:r>
            <a:r>
              <a:rPr lang="zh-TW" altLang="zh-TW" sz="2400" b="1" dirty="0"/>
              <a:t>（</a:t>
            </a:r>
            <a:r>
              <a:rPr lang="zh-TW" altLang="en-US" sz="2400" b="1" dirty="0"/>
              <a:t>上</a:t>
            </a:r>
            <a:r>
              <a:rPr lang="zh-TW" altLang="zh-TW" sz="2400" b="1" dirty="0"/>
              <a:t>）</a:t>
            </a:r>
            <a:r>
              <a:rPr lang="zh-TW" altLang="en-US" sz="2400" b="1" dirty="0">
                <a:solidFill>
                  <a:srgbClr val="0070C0"/>
                </a:solidFill>
              </a:rPr>
              <a:t>第 </a:t>
            </a:r>
            <a:r>
              <a:rPr lang="en-US" altLang="zh-TW" sz="2400" b="1" dirty="0">
                <a:solidFill>
                  <a:srgbClr val="0070C0"/>
                </a:solidFill>
              </a:rPr>
              <a:t>1</a:t>
            </a:r>
            <a:r>
              <a:rPr lang="zh-TW" altLang="en-US" sz="2400" b="1" dirty="0">
                <a:solidFill>
                  <a:srgbClr val="0070C0"/>
                </a:solidFill>
              </a:rPr>
              <a:t>次家長代表會</a:t>
            </a:r>
            <a:r>
              <a:rPr lang="zh-TW" altLang="zh-TW" sz="2400" b="1" dirty="0"/>
              <a:t>（</a:t>
            </a:r>
            <a:r>
              <a:rPr lang="zh-TW" altLang="en-US" sz="2400" b="1" dirty="0"/>
              <a:t>期初</a:t>
            </a:r>
            <a:r>
              <a:rPr lang="zh-TW" altLang="zh-TW" sz="2400" b="1" dirty="0"/>
              <a:t>）</a:t>
            </a:r>
            <a:endParaRPr lang="zh-TW" altLang="en-US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963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BAEBF1-D091-48C2-B7E5-5B590437B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4878" y="274319"/>
            <a:ext cx="9019990" cy="1081109"/>
          </a:xfrm>
        </p:spPr>
        <p:txBody>
          <a:bodyPr>
            <a:normAutofit/>
          </a:bodyPr>
          <a:lstStyle/>
          <a:p>
            <a:r>
              <a:rPr lang="zh-TW" altLang="en-US" b="1" dirty="0"/>
              <a:t>一</a:t>
            </a:r>
            <a:r>
              <a:rPr lang="zh-TW" altLang="zh-TW" b="1" dirty="0"/>
              <a:t>、</a:t>
            </a:r>
            <a:r>
              <a:rPr lang="zh-TW" altLang="en-US" b="1" dirty="0"/>
              <a:t>財務報告</a:t>
            </a:r>
            <a:r>
              <a:rPr lang="zh-TW" altLang="zh-TW" dirty="0"/>
              <a:t>〜</a:t>
            </a:r>
            <a:r>
              <a:rPr lang="zh-TW" altLang="en-US" dirty="0"/>
              <a:t>財務收支餘額</a:t>
            </a:r>
            <a:endParaRPr lang="zh-TW" altLang="en-US" b="1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CD94A65-4F11-456E-B2D8-3F35D872D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8602" y="6220813"/>
            <a:ext cx="723701" cy="484786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3" name="資料庫圖表 2">
            <a:extLst>
              <a:ext uri="{FF2B5EF4-FFF2-40B4-BE49-F238E27FC236}">
                <a16:creationId xmlns:a16="http://schemas.microsoft.com/office/drawing/2014/main" id="{FAEF1638-52B1-000A-2E56-69D00B647F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752928"/>
              </p:ext>
            </p:extLst>
          </p:nvPr>
        </p:nvGraphicFramePr>
        <p:xfrm>
          <a:off x="1602117" y="1803170"/>
          <a:ext cx="8055916" cy="14629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圖片 6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20000"/>
                    </a14:imgEffect>
                    <a14:imgEffect>
                      <a14:colorTemperature colorTemp="7122"/>
                    </a14:imgEffect>
                    <a14:imgEffect>
                      <a14:saturation sat="37000"/>
                    </a14:imgEffect>
                    <a14:imgEffect>
                      <a14:brightnessContrast bright="17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02117" y="4033542"/>
            <a:ext cx="8698310" cy="1739662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84878" y="3451070"/>
            <a:ext cx="9732206" cy="273951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251356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BAEBF1-D091-48C2-B7E5-5B590437B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321" y="459031"/>
            <a:ext cx="9717398" cy="720436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一</a:t>
            </a:r>
            <a:r>
              <a:rPr lang="zh-TW" altLang="zh-TW" b="1" dirty="0"/>
              <a:t>、</a:t>
            </a:r>
            <a:r>
              <a:rPr lang="zh-TW" altLang="en-US" b="1" dirty="0"/>
              <a:t>財務報告</a:t>
            </a:r>
            <a:r>
              <a:rPr lang="zh-TW" altLang="zh-TW" dirty="0"/>
              <a:t>〜</a:t>
            </a:r>
            <a:r>
              <a:rPr lang="zh-TW" altLang="zh-TW" sz="49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⑴</a:t>
            </a:r>
            <a:r>
              <a:rPr lang="zh-TW" altLang="en-US" dirty="0"/>
              <a:t> </a:t>
            </a:r>
            <a:r>
              <a:rPr lang="zh-TW" altLang="en-US" dirty="0">
                <a:solidFill>
                  <a:schemeClr val="accent2"/>
                </a:solidFill>
              </a:rPr>
              <a:t>會務基金</a:t>
            </a:r>
            <a:r>
              <a:rPr lang="zh-TW" altLang="zh-TW" dirty="0"/>
              <a:t>（</a:t>
            </a:r>
            <a:r>
              <a:rPr lang="zh-TW" altLang="en-US" dirty="0"/>
              <a:t>各處室</a:t>
            </a:r>
            <a:r>
              <a:rPr lang="zh-TW" altLang="zh-TW" dirty="0"/>
              <a:t>）</a:t>
            </a:r>
            <a:endParaRPr lang="zh-TW" altLang="en-US" b="1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CD94A65-4F11-456E-B2D8-3F35D872D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7297" y="6322307"/>
            <a:ext cx="756538" cy="309721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8" name="資料庫圖表 7">
            <a:extLst>
              <a:ext uri="{FF2B5EF4-FFF2-40B4-BE49-F238E27FC236}">
                <a16:creationId xmlns:a16="http://schemas.microsoft.com/office/drawing/2014/main" id="{FACC3D63-5196-7F55-4E63-3C53C03273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84206040"/>
              </p:ext>
            </p:extLst>
          </p:nvPr>
        </p:nvGraphicFramePr>
        <p:xfrm>
          <a:off x="1958115" y="1359051"/>
          <a:ext cx="7398910" cy="947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圖片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54860" y="2481454"/>
            <a:ext cx="8527340" cy="374040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圓角矩形 8"/>
          <p:cNvSpPr/>
          <p:nvPr/>
        </p:nvSpPr>
        <p:spPr>
          <a:xfrm>
            <a:off x="7802880" y="3701741"/>
            <a:ext cx="1003993" cy="245622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6837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BAEBF1-D091-48C2-B7E5-5B590437B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3574" y="392306"/>
            <a:ext cx="9717398" cy="720436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一</a:t>
            </a:r>
            <a:r>
              <a:rPr lang="zh-TW" altLang="zh-TW" b="1" dirty="0"/>
              <a:t>、</a:t>
            </a:r>
            <a:r>
              <a:rPr lang="zh-TW" altLang="en-US" b="1" dirty="0"/>
              <a:t>財務報告</a:t>
            </a:r>
            <a:r>
              <a:rPr lang="zh-TW" altLang="zh-TW" dirty="0"/>
              <a:t>〜</a:t>
            </a:r>
            <a:r>
              <a:rPr lang="zh-TW" altLang="zh-TW" sz="49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⑴</a:t>
            </a:r>
            <a:r>
              <a:rPr lang="zh-TW" altLang="en-US" dirty="0"/>
              <a:t> </a:t>
            </a:r>
            <a:r>
              <a:rPr lang="zh-TW" altLang="en-US" dirty="0">
                <a:solidFill>
                  <a:schemeClr val="accent2"/>
                </a:solidFill>
              </a:rPr>
              <a:t>會務基金</a:t>
            </a:r>
            <a:r>
              <a:rPr lang="zh-TW" altLang="zh-TW" dirty="0"/>
              <a:t>（</a:t>
            </a:r>
            <a:r>
              <a:rPr lang="zh-TW" altLang="en-US" dirty="0"/>
              <a:t>各處室</a:t>
            </a:r>
            <a:r>
              <a:rPr lang="zh-TW" altLang="zh-TW" dirty="0"/>
              <a:t>）</a:t>
            </a:r>
            <a:endParaRPr lang="zh-TW" altLang="en-US" b="1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CD94A65-4F11-456E-B2D8-3F35D872D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10882" y="6322307"/>
            <a:ext cx="833973" cy="292586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8" name="資料庫圖表 7">
            <a:extLst>
              <a:ext uri="{FF2B5EF4-FFF2-40B4-BE49-F238E27FC236}">
                <a16:creationId xmlns:a16="http://schemas.microsoft.com/office/drawing/2014/main" id="{FACC3D63-5196-7F55-4E63-3C53C03273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190225"/>
              </p:ext>
            </p:extLst>
          </p:nvPr>
        </p:nvGraphicFramePr>
        <p:xfrm>
          <a:off x="1505049" y="1274766"/>
          <a:ext cx="8634128" cy="947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直線圖說文字 2 8"/>
          <p:cNvSpPr/>
          <p:nvPr/>
        </p:nvSpPr>
        <p:spPr>
          <a:xfrm>
            <a:off x="10007950" y="5175126"/>
            <a:ext cx="1854025" cy="692274"/>
          </a:xfrm>
          <a:prstGeom prst="borderCallout2">
            <a:avLst>
              <a:gd name="adj1" fmla="val 51772"/>
              <a:gd name="adj2" fmla="val -113"/>
              <a:gd name="adj3" fmla="val 58376"/>
              <a:gd name="adj4" fmla="val -15023"/>
              <a:gd name="adj5" fmla="val 61867"/>
              <a:gd name="adj6" fmla="val -2489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zh-TW" altLang="en-US" sz="1400" b="1" dirty="0">
                <a:ln/>
                <a:solidFill>
                  <a:schemeClr val="tx1"/>
                </a:solidFill>
              </a:rPr>
              <a:t>內含預借總務處課桌椅貨款</a:t>
            </a:r>
            <a:r>
              <a:rPr lang="en-US" altLang="zh-TW" sz="1400" b="1" dirty="0">
                <a:ln/>
                <a:solidFill>
                  <a:schemeClr val="tx1"/>
                </a:solidFill>
              </a:rPr>
              <a:t>73,500</a:t>
            </a:r>
          </a:p>
          <a:p>
            <a:r>
              <a:rPr lang="zh-TW" altLang="en-US" sz="1400" b="1" dirty="0">
                <a:ln/>
                <a:solidFill>
                  <a:schemeClr val="tx1"/>
                </a:solidFill>
              </a:rPr>
              <a:t>實際執行率為</a:t>
            </a:r>
            <a:r>
              <a:rPr lang="en-US" altLang="zh-TW" sz="1400" b="1" dirty="0">
                <a:ln/>
                <a:solidFill>
                  <a:schemeClr val="tx1"/>
                </a:solidFill>
              </a:rPr>
              <a:t>26.7%</a:t>
            </a:r>
            <a:endParaRPr lang="zh-TW" altLang="en-US" sz="1400" b="1" dirty="0">
              <a:ln/>
              <a:solidFill>
                <a:schemeClr val="tx1"/>
              </a:solidFill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42159" y="2297403"/>
            <a:ext cx="7822697" cy="402490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24239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CD94A65-4F11-456E-B2D8-3F35D872D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9243" y="6260560"/>
            <a:ext cx="826124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6" name="資料庫圖表 5">
            <a:extLst>
              <a:ext uri="{FF2B5EF4-FFF2-40B4-BE49-F238E27FC236}">
                <a16:creationId xmlns:a16="http://schemas.microsoft.com/office/drawing/2014/main" id="{C56E33A2-8C61-6C50-D03D-0FB26C1DBD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6725255"/>
              </p:ext>
            </p:extLst>
          </p:nvPr>
        </p:nvGraphicFramePr>
        <p:xfrm>
          <a:off x="2237502" y="1005063"/>
          <a:ext cx="6944623" cy="720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標題 1">
            <a:extLst>
              <a:ext uri="{FF2B5EF4-FFF2-40B4-BE49-F238E27FC236}">
                <a16:creationId xmlns:a16="http://schemas.microsoft.com/office/drawing/2014/main" id="{5DA68502-1F38-A22A-6C58-89A37F98CB29}"/>
              </a:ext>
            </a:extLst>
          </p:cNvPr>
          <p:cNvSpPr txBox="1">
            <a:spLocks/>
          </p:cNvSpPr>
          <p:nvPr/>
        </p:nvSpPr>
        <p:spPr>
          <a:xfrm>
            <a:off x="1062123" y="326908"/>
            <a:ext cx="9717398" cy="720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dirty="0"/>
              <a:t>一</a:t>
            </a:r>
            <a:r>
              <a:rPr lang="zh-TW" altLang="zh-TW" b="1" dirty="0"/>
              <a:t>、</a:t>
            </a:r>
            <a:r>
              <a:rPr lang="zh-TW" altLang="en-US" b="1" dirty="0"/>
              <a:t>財務報告</a:t>
            </a:r>
            <a:r>
              <a:rPr lang="zh-TW" altLang="zh-TW" dirty="0"/>
              <a:t>〜</a:t>
            </a:r>
            <a:r>
              <a:rPr lang="en-US" altLang="zh-TW" dirty="0"/>
              <a:t>(2)</a:t>
            </a:r>
            <a:r>
              <a:rPr lang="zh-TW" altLang="en-US" dirty="0"/>
              <a:t> </a:t>
            </a:r>
            <a:r>
              <a:rPr lang="zh-TW" altLang="en-US" b="1" dirty="0">
                <a:solidFill>
                  <a:schemeClr val="accent2"/>
                </a:solidFill>
              </a:rPr>
              <a:t>專款專用</a:t>
            </a:r>
            <a:r>
              <a:rPr lang="zh-TW" altLang="zh-TW" sz="3600" dirty="0"/>
              <a:t>（</a:t>
            </a:r>
            <a:r>
              <a:rPr lang="zh-TW" altLang="en-US" sz="3600" dirty="0"/>
              <a:t>指定捐款</a:t>
            </a:r>
            <a:r>
              <a:rPr lang="zh-TW" altLang="zh-TW" sz="3600" dirty="0"/>
              <a:t>）</a:t>
            </a:r>
            <a:endParaRPr lang="zh-TW" altLang="en-US" sz="3600" b="1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59440" y="1725499"/>
            <a:ext cx="6122764" cy="5035266"/>
          </a:xfrm>
          <a:prstGeom prst="rect">
            <a:avLst/>
          </a:prstGeom>
        </p:spPr>
      </p:pic>
      <p:sp>
        <p:nvSpPr>
          <p:cNvPr id="8" name="圓角矩形 7"/>
          <p:cNvSpPr/>
          <p:nvPr/>
        </p:nvSpPr>
        <p:spPr>
          <a:xfrm>
            <a:off x="7208520" y="1725498"/>
            <a:ext cx="792480" cy="503526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圓角矩形 9"/>
          <p:cNvSpPr/>
          <p:nvPr/>
        </p:nvSpPr>
        <p:spPr>
          <a:xfrm>
            <a:off x="3368040" y="1725498"/>
            <a:ext cx="1417320" cy="490018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4864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CD94A65-4F11-456E-B2D8-3F35D872D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4966" y="6275703"/>
            <a:ext cx="665808" cy="366836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6" name="資料庫圖表 5">
            <a:extLst>
              <a:ext uri="{FF2B5EF4-FFF2-40B4-BE49-F238E27FC236}">
                <a16:creationId xmlns:a16="http://schemas.microsoft.com/office/drawing/2014/main" id="{C56E33A2-8C61-6C50-D03D-0FB26C1DBD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4778337"/>
              </p:ext>
            </p:extLst>
          </p:nvPr>
        </p:nvGraphicFramePr>
        <p:xfrm>
          <a:off x="2321585" y="1464062"/>
          <a:ext cx="6944623" cy="720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標題 1">
            <a:extLst>
              <a:ext uri="{FF2B5EF4-FFF2-40B4-BE49-F238E27FC236}">
                <a16:creationId xmlns:a16="http://schemas.microsoft.com/office/drawing/2014/main" id="{5DA68502-1F38-A22A-6C58-89A37F98CB29}"/>
              </a:ext>
            </a:extLst>
          </p:cNvPr>
          <p:cNvSpPr txBox="1">
            <a:spLocks/>
          </p:cNvSpPr>
          <p:nvPr/>
        </p:nvSpPr>
        <p:spPr>
          <a:xfrm>
            <a:off x="1022602" y="473308"/>
            <a:ext cx="9717398" cy="720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dirty="0"/>
              <a:t>一</a:t>
            </a:r>
            <a:r>
              <a:rPr lang="zh-TW" altLang="zh-TW" b="1" dirty="0"/>
              <a:t>、</a:t>
            </a:r>
            <a:r>
              <a:rPr lang="zh-TW" altLang="en-US" b="1" dirty="0"/>
              <a:t>財務報告</a:t>
            </a:r>
            <a:r>
              <a:rPr lang="zh-TW" altLang="zh-TW" dirty="0"/>
              <a:t>〜</a:t>
            </a:r>
            <a:r>
              <a:rPr lang="en-US" altLang="zh-TW" dirty="0">
                <a:latin typeface="+mn-ea"/>
                <a:ea typeface="+mn-ea"/>
              </a:rPr>
              <a:t>(3)</a:t>
            </a:r>
            <a:r>
              <a:rPr lang="zh-TW" altLang="en-US" dirty="0"/>
              <a:t> </a:t>
            </a:r>
            <a:r>
              <a:rPr lang="zh-TW" altLang="en-US" b="1" dirty="0">
                <a:solidFill>
                  <a:schemeClr val="accent2"/>
                </a:solidFill>
              </a:rPr>
              <a:t>代收代付</a:t>
            </a:r>
            <a:r>
              <a:rPr lang="zh-TW" altLang="zh-TW" sz="3600" dirty="0"/>
              <a:t>（</a:t>
            </a:r>
            <a:r>
              <a:rPr lang="zh-TW" altLang="en-US" sz="3600" dirty="0"/>
              <a:t>社團團費</a:t>
            </a:r>
            <a:r>
              <a:rPr lang="zh-TW" altLang="zh-TW" sz="3600" dirty="0"/>
              <a:t>）</a:t>
            </a:r>
            <a:endParaRPr lang="zh-TW" altLang="en-US" sz="3600" b="1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22051" y="2454816"/>
            <a:ext cx="10405819" cy="3425150"/>
          </a:xfrm>
          <a:prstGeom prst="rect">
            <a:avLst/>
          </a:prstGeom>
        </p:spPr>
      </p:pic>
      <p:sp>
        <p:nvSpPr>
          <p:cNvPr id="9" name="圓角矩形 8"/>
          <p:cNvSpPr/>
          <p:nvPr/>
        </p:nvSpPr>
        <p:spPr>
          <a:xfrm>
            <a:off x="2195943" y="3360189"/>
            <a:ext cx="2692402" cy="2110971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圓角矩形 7"/>
          <p:cNvSpPr/>
          <p:nvPr/>
        </p:nvSpPr>
        <p:spPr>
          <a:xfrm>
            <a:off x="10278574" y="3352338"/>
            <a:ext cx="1349296" cy="251977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2134672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2746</TotalTime>
  <Words>212</Words>
  <Application>Microsoft Office PowerPoint</Application>
  <PresentationFormat>寬螢幕</PresentationFormat>
  <Paragraphs>28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7</vt:i4>
      </vt:variant>
    </vt:vector>
  </HeadingPairs>
  <TitlesOfParts>
    <vt:vector size="17" baseType="lpstr">
      <vt:lpstr>Arial Unicode MS</vt:lpstr>
      <vt:lpstr>文鼎毛楷H</vt:lpstr>
      <vt:lpstr>微軟正黑體</vt:lpstr>
      <vt:lpstr>新細明體</vt:lpstr>
      <vt:lpstr>Calibri</vt:lpstr>
      <vt:lpstr>Calibri Light</vt:lpstr>
      <vt:lpstr>Century Gothic</vt:lpstr>
      <vt:lpstr>Wingdings 2</vt:lpstr>
      <vt:lpstr>HDOfficeLightV0</vt:lpstr>
      <vt:lpstr>回顧</vt:lpstr>
      <vt:lpstr>   光武國中【家長會】 111 學年度(上)第 1 次家長代表會(期初) </vt:lpstr>
      <vt:lpstr>會議議程</vt:lpstr>
      <vt:lpstr>一、財務報告〜財務收支餘額</vt:lpstr>
      <vt:lpstr>一、財務報告〜⑴ 會務基金（各處室）</vt:lpstr>
      <vt:lpstr>一、財務報告〜⑴ 會務基金（各處室）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Celine Hsu</dc:creator>
  <cp:lastModifiedBy>a0919109244@gmail.com</cp:lastModifiedBy>
  <cp:revision>178</cp:revision>
  <cp:lastPrinted>2019-01-08T12:12:48Z</cp:lastPrinted>
  <dcterms:created xsi:type="dcterms:W3CDTF">2017-10-05T23:22:04Z</dcterms:created>
  <dcterms:modified xsi:type="dcterms:W3CDTF">2022-10-13T08:02:01Z</dcterms:modified>
</cp:coreProperties>
</file>